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319" r:id="rId3"/>
    <p:sldId id="299" r:id="rId4"/>
    <p:sldId id="318" r:id="rId5"/>
    <p:sldId id="325" r:id="rId6"/>
    <p:sldId id="305" r:id="rId7"/>
    <p:sldId id="321" r:id="rId8"/>
    <p:sldId id="327" r:id="rId9"/>
    <p:sldId id="306" r:id="rId10"/>
    <p:sldId id="308" r:id="rId11"/>
    <p:sldId id="309" r:id="rId12"/>
    <p:sldId id="310" r:id="rId13"/>
    <p:sldId id="328" r:id="rId14"/>
    <p:sldId id="323" r:id="rId15"/>
    <p:sldId id="324" r:id="rId16"/>
    <p:sldId id="326" r:id="rId17"/>
    <p:sldId id="322" r:id="rId18"/>
    <p:sldId id="314" r:id="rId19"/>
    <p:sldId id="315" r:id="rId20"/>
    <p:sldId id="313" r:id="rId21"/>
    <p:sldId id="312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54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7C6A26-B2A8-462E-9982-8ECD6581FD10}" v="55" dt="2019-11-11T18:40:08.935"/>
    <p1510:client id="{5EC5DC82-D0C0-4F27-84F3-6F2B60095124}" v="29" dt="2019-11-08T20:07:56.943"/>
    <p1510:client id="{8CF783A5-4CA0-467C-99D1-86347816A14B}" v="2" dt="2019-11-09T10:44:20.814"/>
    <p1510:client id="{9914AEDA-6D69-4612-ADD0-E4B70C1C5CD8}" v="202" dt="2019-11-10T11:46:56.431"/>
    <p1510:client id="{BFFF6B84-A52B-4244-9DAA-830F17BD18E3}" v="1" dt="2019-11-10T11:10:03.313"/>
    <p1510:client id="{C189F928-BA43-44BD-9716-A4186B4501F7}" v="9" dt="2019-11-10T12:08:47.8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0" autoAdjust="0"/>
    <p:restoredTop sz="93373" autoAdjust="0"/>
  </p:normalViewPr>
  <p:slideViewPr>
    <p:cSldViewPr snapToGrid="0">
      <p:cViewPr varScale="1">
        <p:scale>
          <a:sx n="56" d="100"/>
          <a:sy n="56" d="100"/>
        </p:scale>
        <p:origin x="150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2523" y="3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 Immer" userId="7ef899e556fb66de" providerId="LiveId" clId="{EA720EF7-7AF4-4210-BF04-2FC2AD6412EC}"/>
    <pc:docChg chg="modSld">
      <pc:chgData name="Adrian Immer" userId="7ef899e556fb66de" providerId="LiveId" clId="{EA720EF7-7AF4-4210-BF04-2FC2AD6412EC}" dt="2019-10-15T18:38:47.315" v="21" actId="20577"/>
      <pc:docMkLst>
        <pc:docMk/>
      </pc:docMkLst>
      <pc:sldChg chg="modSp">
        <pc:chgData name="Adrian Immer" userId="7ef899e556fb66de" providerId="LiveId" clId="{EA720EF7-7AF4-4210-BF04-2FC2AD6412EC}" dt="2019-10-15T18:38:47.315" v="21" actId="20577"/>
        <pc:sldMkLst>
          <pc:docMk/>
          <pc:sldMk cId="1355242975" sldId="257"/>
        </pc:sldMkLst>
        <pc:spChg chg="mod">
          <ac:chgData name="Adrian Immer" userId="7ef899e556fb66de" providerId="LiveId" clId="{EA720EF7-7AF4-4210-BF04-2FC2AD6412EC}" dt="2019-10-15T18:38:47.315" v="21" actId="20577"/>
          <ac:spMkLst>
            <pc:docMk/>
            <pc:sldMk cId="1355242975" sldId="257"/>
            <ac:spMk id="2" creationId="{FC6B69DC-5924-46DF-B0BC-D69070ED9E4C}"/>
          </ac:spMkLst>
        </pc:spChg>
      </pc:sldChg>
    </pc:docChg>
  </pc:docChgLst>
  <pc:docChgLst>
    <pc:chgData name="Manuel Fischer" userId="219f8ad290017e20" providerId="LiveId" clId="{7270AEFC-A89F-4E07-B1E6-2B0AA0C256ED}"/>
    <pc:docChg chg="undo custSel addSld delSld modSld modMainMaster">
      <pc:chgData name="Manuel Fischer" userId="219f8ad290017e20" providerId="LiveId" clId="{7270AEFC-A89F-4E07-B1E6-2B0AA0C256ED}" dt="2019-10-20T15:12:04.678" v="690" actId="12"/>
      <pc:docMkLst>
        <pc:docMk/>
      </pc:docMkLst>
      <pc:sldChg chg="modSp">
        <pc:chgData name="Manuel Fischer" userId="219f8ad290017e20" providerId="LiveId" clId="{7270AEFC-A89F-4E07-B1E6-2B0AA0C256ED}" dt="2019-10-20T14:54:22.192" v="122" actId="27636"/>
        <pc:sldMkLst>
          <pc:docMk/>
          <pc:sldMk cId="1013484153" sldId="256"/>
        </pc:sldMkLst>
        <pc:spChg chg="mod">
          <ac:chgData name="Manuel Fischer" userId="219f8ad290017e20" providerId="LiveId" clId="{7270AEFC-A89F-4E07-B1E6-2B0AA0C256ED}" dt="2019-10-20T14:54:22.192" v="122" actId="27636"/>
          <ac:spMkLst>
            <pc:docMk/>
            <pc:sldMk cId="1013484153" sldId="256"/>
            <ac:spMk id="2" creationId="{BC35C1EB-820A-40FF-A369-9B6C75ED6286}"/>
          </ac:spMkLst>
        </pc:spChg>
        <pc:spChg chg="mod">
          <ac:chgData name="Manuel Fischer" userId="219f8ad290017e20" providerId="LiveId" clId="{7270AEFC-A89F-4E07-B1E6-2B0AA0C256ED}" dt="2019-10-20T14:53:57.988" v="119" actId="14100"/>
          <ac:spMkLst>
            <pc:docMk/>
            <pc:sldMk cId="1013484153" sldId="256"/>
            <ac:spMk id="3" creationId="{2D23EA7E-9217-4827-8230-D0C7AAF67CED}"/>
          </ac:spMkLst>
        </pc:spChg>
      </pc:sldChg>
      <pc:sldChg chg="modSp del">
        <pc:chgData name="Manuel Fischer" userId="219f8ad290017e20" providerId="LiveId" clId="{7270AEFC-A89F-4E07-B1E6-2B0AA0C256ED}" dt="2019-10-20T14:55:09.631" v="168" actId="2696"/>
        <pc:sldMkLst>
          <pc:docMk/>
          <pc:sldMk cId="1355242975" sldId="257"/>
        </pc:sldMkLst>
        <pc:spChg chg="mod">
          <ac:chgData name="Manuel Fischer" userId="219f8ad290017e20" providerId="LiveId" clId="{7270AEFC-A89F-4E07-B1E6-2B0AA0C256ED}" dt="2019-10-20T14:52:50.179" v="10" actId="790"/>
          <ac:spMkLst>
            <pc:docMk/>
            <pc:sldMk cId="1355242975" sldId="257"/>
            <ac:spMk id="2" creationId="{FC6B69DC-5924-46DF-B0BC-D69070ED9E4C}"/>
          </ac:spMkLst>
        </pc:spChg>
        <pc:spChg chg="mod">
          <ac:chgData name="Manuel Fischer" userId="219f8ad290017e20" providerId="LiveId" clId="{7270AEFC-A89F-4E07-B1E6-2B0AA0C256ED}" dt="2019-10-20T14:52:40.447" v="8" actId="20577"/>
          <ac:spMkLst>
            <pc:docMk/>
            <pc:sldMk cId="1355242975" sldId="257"/>
            <ac:spMk id="3" creationId="{4B22AB89-AC19-494D-A4A2-659A02177BF5}"/>
          </ac:spMkLst>
        </pc:spChg>
      </pc:sldChg>
      <pc:sldChg chg="modSp add">
        <pc:chgData name="Manuel Fischer" userId="219f8ad290017e20" providerId="LiveId" clId="{7270AEFC-A89F-4E07-B1E6-2B0AA0C256ED}" dt="2019-10-20T15:03:07.293" v="431" actId="14"/>
        <pc:sldMkLst>
          <pc:docMk/>
          <pc:sldMk cId="3985523637" sldId="299"/>
        </pc:sldMkLst>
        <pc:spChg chg="mod">
          <ac:chgData name="Manuel Fischer" userId="219f8ad290017e20" providerId="LiveId" clId="{7270AEFC-A89F-4E07-B1E6-2B0AA0C256ED}" dt="2019-10-20T14:55:03.365" v="146" actId="27636"/>
          <ac:spMkLst>
            <pc:docMk/>
            <pc:sldMk cId="3985523637" sldId="299"/>
            <ac:spMk id="5" creationId="{BE7D4947-ACA0-46BD-84DF-D873E3BCF2B8}"/>
          </ac:spMkLst>
        </pc:spChg>
        <pc:spChg chg="mod">
          <ac:chgData name="Manuel Fischer" userId="219f8ad290017e20" providerId="LiveId" clId="{7270AEFC-A89F-4E07-B1E6-2B0AA0C256ED}" dt="2019-10-20T15:03:07.293" v="431" actId="14"/>
          <ac:spMkLst>
            <pc:docMk/>
            <pc:sldMk cId="3985523637" sldId="299"/>
            <ac:spMk id="6" creationId="{C7B27A0C-81FD-412D-B4A6-B597675C8249}"/>
          </ac:spMkLst>
        </pc:spChg>
      </pc:sldChg>
      <pc:sldChg chg="modSp add del">
        <pc:chgData name="Manuel Fischer" userId="219f8ad290017e20" providerId="LiveId" clId="{7270AEFC-A89F-4E07-B1E6-2B0AA0C256ED}" dt="2019-10-20T14:56:26.910" v="190" actId="2696"/>
        <pc:sldMkLst>
          <pc:docMk/>
          <pc:sldMk cId="1959307062" sldId="301"/>
        </pc:sldMkLst>
        <pc:spChg chg="mod">
          <ac:chgData name="Manuel Fischer" userId="219f8ad290017e20" providerId="LiveId" clId="{7270AEFC-A89F-4E07-B1E6-2B0AA0C256ED}" dt="2019-10-20T14:55:03.386" v="149" actId="27636"/>
          <ac:spMkLst>
            <pc:docMk/>
            <pc:sldMk cId="1959307062" sldId="301"/>
            <ac:spMk id="5" creationId="{DED255B4-4EB4-4DB0-9D90-3FC25960A276}"/>
          </ac:spMkLst>
        </pc:spChg>
      </pc:sldChg>
      <pc:sldChg chg="modSp add del">
        <pc:chgData name="Manuel Fischer" userId="219f8ad290017e20" providerId="LiveId" clId="{7270AEFC-A89F-4E07-B1E6-2B0AA0C256ED}" dt="2019-10-20T14:56:35.024" v="192" actId="2696"/>
        <pc:sldMkLst>
          <pc:docMk/>
          <pc:sldMk cId="438028734" sldId="302"/>
        </pc:sldMkLst>
        <pc:spChg chg="mod">
          <ac:chgData name="Manuel Fischer" userId="219f8ad290017e20" providerId="LiveId" clId="{7270AEFC-A89F-4E07-B1E6-2B0AA0C256ED}" dt="2019-10-20T14:55:03.394" v="151" actId="27636"/>
          <ac:spMkLst>
            <pc:docMk/>
            <pc:sldMk cId="438028734" sldId="302"/>
            <ac:spMk id="5" creationId="{A69B9338-BA0D-4908-BCE6-88EF09EDDA8C}"/>
          </ac:spMkLst>
        </pc:spChg>
      </pc:sldChg>
      <pc:sldChg chg="modSp add del">
        <pc:chgData name="Manuel Fischer" userId="219f8ad290017e20" providerId="LiveId" clId="{7270AEFC-A89F-4E07-B1E6-2B0AA0C256ED}" dt="2019-10-20T14:56:29.454" v="191" actId="2696"/>
        <pc:sldMkLst>
          <pc:docMk/>
          <pc:sldMk cId="117007548" sldId="303"/>
        </pc:sldMkLst>
        <pc:spChg chg="mod">
          <ac:chgData name="Manuel Fischer" userId="219f8ad290017e20" providerId="LiveId" clId="{7270AEFC-A89F-4E07-B1E6-2B0AA0C256ED}" dt="2019-10-20T14:55:03.392" v="150" actId="27636"/>
          <ac:spMkLst>
            <pc:docMk/>
            <pc:sldMk cId="117007548" sldId="303"/>
            <ac:spMk id="5" creationId="{686314E2-6BAE-4578-B53F-273381F211CF}"/>
          </ac:spMkLst>
        </pc:spChg>
      </pc:sldChg>
      <pc:sldChg chg="modSp add del">
        <pc:chgData name="Manuel Fischer" userId="219f8ad290017e20" providerId="LiveId" clId="{7270AEFC-A89F-4E07-B1E6-2B0AA0C256ED}" dt="2019-10-20T14:56:36.170" v="193" actId="2696"/>
        <pc:sldMkLst>
          <pc:docMk/>
          <pc:sldMk cId="963494519" sldId="304"/>
        </pc:sldMkLst>
        <pc:spChg chg="mod">
          <ac:chgData name="Manuel Fischer" userId="219f8ad290017e20" providerId="LiveId" clId="{7270AEFC-A89F-4E07-B1E6-2B0AA0C256ED}" dt="2019-10-20T14:55:03.394" v="152" actId="27636"/>
          <ac:spMkLst>
            <pc:docMk/>
            <pc:sldMk cId="963494519" sldId="304"/>
            <ac:spMk id="5" creationId="{CE98C56A-76B6-4937-8F35-88E127530441}"/>
          </ac:spMkLst>
        </pc:spChg>
      </pc:sldChg>
      <pc:sldChg chg="addSp delSp modSp add">
        <pc:chgData name="Manuel Fischer" userId="219f8ad290017e20" providerId="LiveId" clId="{7270AEFC-A89F-4E07-B1E6-2B0AA0C256ED}" dt="2019-10-20T14:56:54.022" v="234" actId="20577"/>
        <pc:sldMkLst>
          <pc:docMk/>
          <pc:sldMk cId="1404959191" sldId="305"/>
        </pc:sldMkLst>
        <pc:spChg chg="mod">
          <ac:chgData name="Manuel Fischer" userId="219f8ad290017e20" providerId="LiveId" clId="{7270AEFC-A89F-4E07-B1E6-2B0AA0C256ED}" dt="2019-10-20T14:56:54.022" v="234" actId="20577"/>
          <ac:spMkLst>
            <pc:docMk/>
            <pc:sldMk cId="1404959191" sldId="305"/>
            <ac:spMk id="5" creationId="{BD0B5EF6-A7BA-480A-B730-36C454BA061F}"/>
          </ac:spMkLst>
        </pc:spChg>
        <pc:spChg chg="add mod">
          <ac:chgData name="Manuel Fischer" userId="219f8ad290017e20" providerId="LiveId" clId="{7270AEFC-A89F-4E07-B1E6-2B0AA0C256ED}" dt="2019-10-20T14:55:03.313" v="145"/>
          <ac:spMkLst>
            <pc:docMk/>
            <pc:sldMk cId="1404959191" sldId="305"/>
            <ac:spMk id="6" creationId="{2002A5EC-9384-46E5-8E75-04AD25B5D08C}"/>
          </ac:spMkLst>
        </pc:spChg>
        <pc:picChg chg="del">
          <ac:chgData name="Manuel Fischer" userId="219f8ad290017e20" providerId="LiveId" clId="{7270AEFC-A89F-4E07-B1E6-2B0AA0C256ED}" dt="2019-10-20T14:56:39.985" v="194" actId="478"/>
          <ac:picMkLst>
            <pc:docMk/>
            <pc:sldMk cId="1404959191" sldId="305"/>
            <ac:picMk id="8" creationId="{CBD7AB95-63FA-4919-A631-B171B40B5F15}"/>
          </ac:picMkLst>
        </pc:picChg>
      </pc:sldChg>
      <pc:sldChg chg="modSp add">
        <pc:chgData name="Manuel Fischer" userId="219f8ad290017e20" providerId="LiveId" clId="{7270AEFC-A89F-4E07-B1E6-2B0AA0C256ED}" dt="2019-10-20T14:55:03.418" v="155" actId="27636"/>
        <pc:sldMkLst>
          <pc:docMk/>
          <pc:sldMk cId="1530527767" sldId="306"/>
        </pc:sldMkLst>
        <pc:spChg chg="mod">
          <ac:chgData name="Manuel Fischer" userId="219f8ad290017e20" providerId="LiveId" clId="{7270AEFC-A89F-4E07-B1E6-2B0AA0C256ED}" dt="2019-10-20T14:55:03.418" v="155" actId="27636"/>
          <ac:spMkLst>
            <pc:docMk/>
            <pc:sldMk cId="1530527767" sldId="306"/>
            <ac:spMk id="5" creationId="{6D8D204D-FF76-40C1-AEEE-E14E4AB42B8E}"/>
          </ac:spMkLst>
        </pc:spChg>
      </pc:sldChg>
      <pc:sldChg chg="modSp add">
        <pc:chgData name="Manuel Fischer" userId="219f8ad290017e20" providerId="LiveId" clId="{7270AEFC-A89F-4E07-B1E6-2B0AA0C256ED}" dt="2019-10-20T14:55:03.427" v="156" actId="27636"/>
        <pc:sldMkLst>
          <pc:docMk/>
          <pc:sldMk cId="2564947409" sldId="307"/>
        </pc:sldMkLst>
        <pc:spChg chg="mod">
          <ac:chgData name="Manuel Fischer" userId="219f8ad290017e20" providerId="LiveId" clId="{7270AEFC-A89F-4E07-B1E6-2B0AA0C256ED}" dt="2019-10-20T14:55:03.427" v="156" actId="27636"/>
          <ac:spMkLst>
            <pc:docMk/>
            <pc:sldMk cId="2564947409" sldId="307"/>
            <ac:spMk id="5" creationId="{93FE1904-EECE-4CE7-A552-CA6BC1E446CA}"/>
          </ac:spMkLst>
        </pc:spChg>
      </pc:sldChg>
      <pc:sldChg chg="modSp add">
        <pc:chgData name="Manuel Fischer" userId="219f8ad290017e20" providerId="LiveId" clId="{7270AEFC-A89F-4E07-B1E6-2B0AA0C256ED}" dt="2019-10-20T14:55:03.427" v="157" actId="27636"/>
        <pc:sldMkLst>
          <pc:docMk/>
          <pc:sldMk cId="2909285081" sldId="308"/>
        </pc:sldMkLst>
        <pc:spChg chg="mod">
          <ac:chgData name="Manuel Fischer" userId="219f8ad290017e20" providerId="LiveId" clId="{7270AEFC-A89F-4E07-B1E6-2B0AA0C256ED}" dt="2019-10-20T14:55:03.427" v="157" actId="27636"/>
          <ac:spMkLst>
            <pc:docMk/>
            <pc:sldMk cId="2909285081" sldId="308"/>
            <ac:spMk id="5" creationId="{02A6A5E3-55C5-480D-B950-ADF4C057A446}"/>
          </ac:spMkLst>
        </pc:spChg>
      </pc:sldChg>
      <pc:sldChg chg="modSp add">
        <pc:chgData name="Manuel Fischer" userId="219f8ad290017e20" providerId="LiveId" clId="{7270AEFC-A89F-4E07-B1E6-2B0AA0C256ED}" dt="2019-10-20T14:55:03.443" v="158" actId="27636"/>
        <pc:sldMkLst>
          <pc:docMk/>
          <pc:sldMk cId="3444233193" sldId="309"/>
        </pc:sldMkLst>
        <pc:spChg chg="mod">
          <ac:chgData name="Manuel Fischer" userId="219f8ad290017e20" providerId="LiveId" clId="{7270AEFC-A89F-4E07-B1E6-2B0AA0C256ED}" dt="2019-10-20T14:55:03.443" v="158" actId="27636"/>
          <ac:spMkLst>
            <pc:docMk/>
            <pc:sldMk cId="3444233193" sldId="309"/>
            <ac:spMk id="5" creationId="{BD321F02-8BA0-4BEF-A31F-9183EA3E27E8}"/>
          </ac:spMkLst>
        </pc:spChg>
      </pc:sldChg>
      <pc:sldChg chg="modSp add">
        <pc:chgData name="Manuel Fischer" userId="219f8ad290017e20" providerId="LiveId" clId="{7270AEFC-A89F-4E07-B1E6-2B0AA0C256ED}" dt="2019-10-20T14:55:03.443" v="159" actId="27636"/>
        <pc:sldMkLst>
          <pc:docMk/>
          <pc:sldMk cId="3721589751" sldId="310"/>
        </pc:sldMkLst>
        <pc:spChg chg="mod">
          <ac:chgData name="Manuel Fischer" userId="219f8ad290017e20" providerId="LiveId" clId="{7270AEFC-A89F-4E07-B1E6-2B0AA0C256ED}" dt="2019-10-20T14:55:03.443" v="159" actId="27636"/>
          <ac:spMkLst>
            <pc:docMk/>
            <pc:sldMk cId="3721589751" sldId="310"/>
            <ac:spMk id="5" creationId="{C2B4852B-1C32-4F6C-A59B-9D604FB4838A}"/>
          </ac:spMkLst>
        </pc:spChg>
      </pc:sldChg>
      <pc:sldChg chg="addSp delSp modSp add del">
        <pc:chgData name="Manuel Fischer" userId="219f8ad290017e20" providerId="LiveId" clId="{7270AEFC-A89F-4E07-B1E6-2B0AA0C256ED}" dt="2019-10-20T15:10:56.079" v="661" actId="2696"/>
        <pc:sldMkLst>
          <pc:docMk/>
          <pc:sldMk cId="874995235" sldId="311"/>
        </pc:sldMkLst>
        <pc:spChg chg="mod">
          <ac:chgData name="Manuel Fischer" userId="219f8ad290017e20" providerId="LiveId" clId="{7270AEFC-A89F-4E07-B1E6-2B0AA0C256ED}" dt="2019-10-20T14:55:03.460" v="161" actId="27636"/>
          <ac:spMkLst>
            <pc:docMk/>
            <pc:sldMk cId="874995235" sldId="311"/>
            <ac:spMk id="5" creationId="{70EAF158-AB4C-485B-BE32-9D5E9B039BBA}"/>
          </ac:spMkLst>
        </pc:spChg>
        <pc:spChg chg="mod">
          <ac:chgData name="Manuel Fischer" userId="219f8ad290017e20" providerId="LiveId" clId="{7270AEFC-A89F-4E07-B1E6-2B0AA0C256ED}" dt="2019-10-20T15:08:26.168" v="501"/>
          <ac:spMkLst>
            <pc:docMk/>
            <pc:sldMk cId="874995235" sldId="311"/>
            <ac:spMk id="6" creationId="{FCCB232F-579E-4F6D-B010-D4D6804329DD}"/>
          </ac:spMkLst>
        </pc:spChg>
        <pc:spChg chg="add del mod">
          <ac:chgData name="Manuel Fischer" userId="219f8ad290017e20" providerId="LiveId" clId="{7270AEFC-A89F-4E07-B1E6-2B0AA0C256ED}" dt="2019-10-20T15:08:26.168" v="501"/>
          <ac:spMkLst>
            <pc:docMk/>
            <pc:sldMk cId="874995235" sldId="311"/>
            <ac:spMk id="7" creationId="{FE82412D-1DC9-48DF-B05A-A20BECF108FB}"/>
          </ac:spMkLst>
        </pc:spChg>
        <pc:graphicFrameChg chg="mod">
          <ac:chgData name="Manuel Fischer" userId="219f8ad290017e20" providerId="LiveId" clId="{7270AEFC-A89F-4E07-B1E6-2B0AA0C256ED}" dt="2019-10-20T15:02:24.186" v="425" actId="12385"/>
          <ac:graphicFrameMkLst>
            <pc:docMk/>
            <pc:sldMk cId="874995235" sldId="311"/>
            <ac:graphicFrameMk id="8" creationId="{1F821777-C5C0-4278-B19A-163386EA5F79}"/>
          </ac:graphicFrameMkLst>
        </pc:graphicFrameChg>
      </pc:sldChg>
      <pc:sldChg chg="addSp delSp modSp add">
        <pc:chgData name="Manuel Fischer" userId="219f8ad290017e20" providerId="LiveId" clId="{7270AEFC-A89F-4E07-B1E6-2B0AA0C256ED}" dt="2019-10-20T14:59:29.386" v="326" actId="1076"/>
        <pc:sldMkLst>
          <pc:docMk/>
          <pc:sldMk cId="2149907375" sldId="312"/>
        </pc:sldMkLst>
        <pc:spChg chg="mod">
          <ac:chgData name="Manuel Fischer" userId="219f8ad290017e20" providerId="LiveId" clId="{7270AEFC-A89F-4E07-B1E6-2B0AA0C256ED}" dt="2019-10-20T14:55:03.530" v="167" actId="27636"/>
          <ac:spMkLst>
            <pc:docMk/>
            <pc:sldMk cId="2149907375" sldId="312"/>
            <ac:spMk id="5" creationId="{E56F7855-6A16-457B-BD7B-F197529B6D5D}"/>
          </ac:spMkLst>
        </pc:spChg>
        <pc:spChg chg="add del mod">
          <ac:chgData name="Manuel Fischer" userId="219f8ad290017e20" providerId="LiveId" clId="{7270AEFC-A89F-4E07-B1E6-2B0AA0C256ED}" dt="2019-10-20T14:59:08.765" v="323" actId="478"/>
          <ac:spMkLst>
            <pc:docMk/>
            <pc:sldMk cId="2149907375" sldId="312"/>
            <ac:spMk id="6" creationId="{EE3F8A34-8F34-4213-8DB5-F1723A748DF2}"/>
          </ac:spMkLst>
        </pc:spChg>
        <pc:picChg chg="mod">
          <ac:chgData name="Manuel Fischer" userId="219f8ad290017e20" providerId="LiveId" clId="{7270AEFC-A89F-4E07-B1E6-2B0AA0C256ED}" dt="2019-10-20T14:59:29.386" v="326" actId="1076"/>
          <ac:picMkLst>
            <pc:docMk/>
            <pc:sldMk cId="2149907375" sldId="312"/>
            <ac:picMk id="7" creationId="{3AC072C7-D72F-4168-9E8F-501E59D40A90}"/>
          </ac:picMkLst>
        </pc:picChg>
      </pc:sldChg>
      <pc:sldChg chg="modSp add">
        <pc:chgData name="Manuel Fischer" userId="219f8ad290017e20" providerId="LiveId" clId="{7270AEFC-A89F-4E07-B1E6-2B0AA0C256ED}" dt="2019-10-20T14:59:00.452" v="322" actId="207"/>
        <pc:sldMkLst>
          <pc:docMk/>
          <pc:sldMk cId="4278120748" sldId="313"/>
        </pc:sldMkLst>
        <pc:spChg chg="mod">
          <ac:chgData name="Manuel Fischer" userId="219f8ad290017e20" providerId="LiveId" clId="{7270AEFC-A89F-4E07-B1E6-2B0AA0C256ED}" dt="2019-10-20T14:55:03.525" v="166" actId="27636"/>
          <ac:spMkLst>
            <pc:docMk/>
            <pc:sldMk cId="4278120748" sldId="313"/>
            <ac:spMk id="5" creationId="{E77C15B4-7911-4682-BDDC-FECA306663DA}"/>
          </ac:spMkLst>
        </pc:spChg>
        <pc:spChg chg="mod">
          <ac:chgData name="Manuel Fischer" userId="219f8ad290017e20" providerId="LiveId" clId="{7270AEFC-A89F-4E07-B1E6-2B0AA0C256ED}" dt="2019-10-20T14:59:00.452" v="322" actId="207"/>
          <ac:spMkLst>
            <pc:docMk/>
            <pc:sldMk cId="4278120748" sldId="313"/>
            <ac:spMk id="6" creationId="{28F5F4D9-EB47-4347-8CB3-3AAD588D5B8D}"/>
          </ac:spMkLst>
        </pc:spChg>
      </pc:sldChg>
      <pc:sldChg chg="modSp add">
        <pc:chgData name="Manuel Fischer" userId="219f8ad290017e20" providerId="LiveId" clId="{7270AEFC-A89F-4E07-B1E6-2B0AA0C256ED}" dt="2019-10-20T14:55:03.476" v="162" actId="27636"/>
        <pc:sldMkLst>
          <pc:docMk/>
          <pc:sldMk cId="2883457824" sldId="314"/>
        </pc:sldMkLst>
        <pc:spChg chg="mod">
          <ac:chgData name="Manuel Fischer" userId="219f8ad290017e20" providerId="LiveId" clId="{7270AEFC-A89F-4E07-B1E6-2B0AA0C256ED}" dt="2019-10-20T14:55:03.476" v="162" actId="27636"/>
          <ac:spMkLst>
            <pc:docMk/>
            <pc:sldMk cId="2883457824" sldId="314"/>
            <ac:spMk id="5" creationId="{0C5597BB-2BD7-4670-8AD2-CB256231C888}"/>
          </ac:spMkLst>
        </pc:spChg>
      </pc:sldChg>
      <pc:sldChg chg="modSp add">
        <pc:chgData name="Manuel Fischer" userId="219f8ad290017e20" providerId="LiveId" clId="{7270AEFC-A89F-4E07-B1E6-2B0AA0C256ED}" dt="2019-10-20T15:12:04.678" v="690" actId="12"/>
        <pc:sldMkLst>
          <pc:docMk/>
          <pc:sldMk cId="3056386313" sldId="315"/>
        </pc:sldMkLst>
        <pc:spChg chg="mod">
          <ac:chgData name="Manuel Fischer" userId="219f8ad290017e20" providerId="LiveId" clId="{7270AEFC-A89F-4E07-B1E6-2B0AA0C256ED}" dt="2019-10-20T14:55:03.476" v="163" actId="27636"/>
          <ac:spMkLst>
            <pc:docMk/>
            <pc:sldMk cId="3056386313" sldId="315"/>
            <ac:spMk id="5" creationId="{4F983ECA-B10D-4BA9-88B6-92E40E97F6D2}"/>
          </ac:spMkLst>
        </pc:spChg>
        <pc:spChg chg="mod">
          <ac:chgData name="Manuel Fischer" userId="219f8ad290017e20" providerId="LiveId" clId="{7270AEFC-A89F-4E07-B1E6-2B0AA0C256ED}" dt="2019-10-20T15:12:04.678" v="690" actId="12"/>
          <ac:spMkLst>
            <pc:docMk/>
            <pc:sldMk cId="3056386313" sldId="315"/>
            <ac:spMk id="6" creationId="{083E9EC2-F712-4EE9-BBBA-53194513230C}"/>
          </ac:spMkLst>
        </pc:spChg>
      </pc:sldChg>
      <pc:sldChg chg="modSp add del">
        <pc:chgData name="Manuel Fischer" userId="219f8ad290017e20" providerId="LiveId" clId="{7270AEFC-A89F-4E07-B1E6-2B0AA0C256ED}" dt="2019-10-20T14:57:40.654" v="247" actId="2696"/>
        <pc:sldMkLst>
          <pc:docMk/>
          <pc:sldMk cId="3292937180" sldId="317"/>
        </pc:sldMkLst>
        <pc:spChg chg="mod">
          <ac:chgData name="Manuel Fischer" userId="219f8ad290017e20" providerId="LiveId" clId="{7270AEFC-A89F-4E07-B1E6-2B0AA0C256ED}" dt="2019-10-20T14:55:03.486" v="164" actId="27636"/>
          <ac:spMkLst>
            <pc:docMk/>
            <pc:sldMk cId="3292937180" sldId="317"/>
            <ac:spMk id="5" creationId="{1C5C16BA-C445-49DE-9FAF-C163C0883E76}"/>
          </ac:spMkLst>
        </pc:spChg>
        <pc:spChg chg="mod">
          <ac:chgData name="Manuel Fischer" userId="219f8ad290017e20" providerId="LiveId" clId="{7270AEFC-A89F-4E07-B1E6-2B0AA0C256ED}" dt="2019-10-20T14:55:03.495" v="165" actId="27636"/>
          <ac:spMkLst>
            <pc:docMk/>
            <pc:sldMk cId="3292937180" sldId="317"/>
            <ac:spMk id="6" creationId="{DB46E78A-B3D7-4C82-A0FA-488470BD4EDF}"/>
          </ac:spMkLst>
        </pc:spChg>
      </pc:sldChg>
      <pc:sldChg chg="modSp add">
        <pc:chgData name="Manuel Fischer" userId="219f8ad290017e20" providerId="LiveId" clId="{7270AEFC-A89F-4E07-B1E6-2B0AA0C256ED}" dt="2019-10-20T15:11:43.635" v="688" actId="790"/>
        <pc:sldMkLst>
          <pc:docMk/>
          <pc:sldMk cId="2676155255" sldId="318"/>
        </pc:sldMkLst>
        <pc:spChg chg="mod">
          <ac:chgData name="Manuel Fischer" userId="219f8ad290017e20" providerId="LiveId" clId="{7270AEFC-A89F-4E07-B1E6-2B0AA0C256ED}" dt="2019-10-20T15:01:46.668" v="397" actId="20577"/>
          <ac:spMkLst>
            <pc:docMk/>
            <pc:sldMk cId="2676155255" sldId="318"/>
            <ac:spMk id="5" creationId="{5ADFE03A-E04D-4FCA-9BA0-68B79B68E4D3}"/>
          </ac:spMkLst>
        </pc:spChg>
        <pc:spChg chg="mod">
          <ac:chgData name="Manuel Fischer" userId="219f8ad290017e20" providerId="LiveId" clId="{7270AEFC-A89F-4E07-B1E6-2B0AA0C256ED}" dt="2019-10-20T15:11:43.635" v="688" actId="790"/>
          <ac:spMkLst>
            <pc:docMk/>
            <pc:sldMk cId="2676155255" sldId="318"/>
            <ac:spMk id="6" creationId="{BBC47292-0B3A-4B26-96C6-7CDF51C2178A}"/>
          </ac:spMkLst>
        </pc:spChg>
      </pc:sldChg>
      <pc:sldChg chg="addSp delSp modSp add">
        <pc:chgData name="Manuel Fischer" userId="219f8ad290017e20" providerId="LiveId" clId="{7270AEFC-A89F-4E07-B1E6-2B0AA0C256ED}" dt="2019-10-20T14:55:45.765" v="181" actId="20577"/>
        <pc:sldMkLst>
          <pc:docMk/>
          <pc:sldMk cId="4124606992" sldId="319"/>
        </pc:sldMkLst>
        <pc:spChg chg="add del mod">
          <ac:chgData name="Manuel Fischer" userId="219f8ad290017e20" providerId="LiveId" clId="{7270AEFC-A89F-4E07-B1E6-2B0AA0C256ED}" dt="2019-10-20T14:55:19.455" v="169"/>
          <ac:spMkLst>
            <pc:docMk/>
            <pc:sldMk cId="4124606992" sldId="319"/>
            <ac:spMk id="5" creationId="{E87B1896-DF01-496D-9AB2-89752B1A0B9B}"/>
          </ac:spMkLst>
        </pc:spChg>
        <pc:spChg chg="add del mod">
          <ac:chgData name="Manuel Fischer" userId="219f8ad290017e20" providerId="LiveId" clId="{7270AEFC-A89F-4E07-B1E6-2B0AA0C256ED}" dt="2019-10-20T14:55:19.455" v="169"/>
          <ac:spMkLst>
            <pc:docMk/>
            <pc:sldMk cId="4124606992" sldId="319"/>
            <ac:spMk id="6" creationId="{A2B8DEC6-C889-4007-B9B0-A7205F6C9549}"/>
          </ac:spMkLst>
        </pc:spChg>
        <pc:spChg chg="add mod">
          <ac:chgData name="Manuel Fischer" userId="219f8ad290017e20" providerId="LiveId" clId="{7270AEFC-A89F-4E07-B1E6-2B0AA0C256ED}" dt="2019-10-20T14:55:45.765" v="181" actId="20577"/>
          <ac:spMkLst>
            <pc:docMk/>
            <pc:sldMk cId="4124606992" sldId="319"/>
            <ac:spMk id="13" creationId="{23888700-53E8-4895-AC0C-D7EFD98AC555}"/>
          </ac:spMkLst>
        </pc:spChg>
        <pc:spChg chg="add mod">
          <ac:chgData name="Manuel Fischer" userId="219f8ad290017e20" providerId="LiveId" clId="{7270AEFC-A89F-4E07-B1E6-2B0AA0C256ED}" dt="2019-10-20T14:55:40.752" v="176"/>
          <ac:spMkLst>
            <pc:docMk/>
            <pc:sldMk cId="4124606992" sldId="319"/>
            <ac:spMk id="14" creationId="{2DAD8C30-87D1-49FF-961B-2B87DCCB85B1}"/>
          </ac:spMkLst>
        </pc:spChg>
        <pc:picChg chg="del">
          <ac:chgData name="Manuel Fischer" userId="219f8ad290017e20" providerId="LiveId" clId="{7270AEFC-A89F-4E07-B1E6-2B0AA0C256ED}" dt="2019-10-20T14:55:33.696" v="175" actId="478"/>
          <ac:picMkLst>
            <pc:docMk/>
            <pc:sldMk cId="4124606992" sldId="319"/>
            <ac:picMk id="7" creationId="{B788CECA-8B68-48FC-94CF-8228DDC824CD}"/>
          </ac:picMkLst>
        </pc:picChg>
        <pc:picChg chg="del">
          <ac:chgData name="Manuel Fischer" userId="219f8ad290017e20" providerId="LiveId" clId="{7270AEFC-A89F-4E07-B1E6-2B0AA0C256ED}" dt="2019-10-20T14:55:32.045" v="173" actId="478"/>
          <ac:picMkLst>
            <pc:docMk/>
            <pc:sldMk cId="4124606992" sldId="319"/>
            <ac:picMk id="8" creationId="{E3564B59-FAE6-4BB7-8566-AC5475B234D7}"/>
          </ac:picMkLst>
        </pc:picChg>
        <pc:picChg chg="del">
          <ac:chgData name="Manuel Fischer" userId="219f8ad290017e20" providerId="LiveId" clId="{7270AEFC-A89F-4E07-B1E6-2B0AA0C256ED}" dt="2019-10-20T14:55:32.736" v="174" actId="478"/>
          <ac:picMkLst>
            <pc:docMk/>
            <pc:sldMk cId="4124606992" sldId="319"/>
            <ac:picMk id="9" creationId="{1A79BE75-4C00-4B28-80F3-30B895C470E4}"/>
          </ac:picMkLst>
        </pc:picChg>
        <pc:picChg chg="del">
          <ac:chgData name="Manuel Fischer" userId="219f8ad290017e20" providerId="LiveId" clId="{7270AEFC-A89F-4E07-B1E6-2B0AA0C256ED}" dt="2019-10-20T14:55:29.565" v="170" actId="478"/>
          <ac:picMkLst>
            <pc:docMk/>
            <pc:sldMk cId="4124606992" sldId="319"/>
            <ac:picMk id="10" creationId="{B36DD655-5C76-467A-80AA-00A20AF960A7}"/>
          </ac:picMkLst>
        </pc:picChg>
        <pc:picChg chg="del">
          <ac:chgData name="Manuel Fischer" userId="219f8ad290017e20" providerId="LiveId" clId="{7270AEFC-A89F-4E07-B1E6-2B0AA0C256ED}" dt="2019-10-20T14:55:30.526" v="171" actId="478"/>
          <ac:picMkLst>
            <pc:docMk/>
            <pc:sldMk cId="4124606992" sldId="319"/>
            <ac:picMk id="11" creationId="{A946925B-3983-472F-A860-7532AC8F9E67}"/>
          </ac:picMkLst>
        </pc:picChg>
        <pc:picChg chg="del">
          <ac:chgData name="Manuel Fischer" userId="219f8ad290017e20" providerId="LiveId" clId="{7270AEFC-A89F-4E07-B1E6-2B0AA0C256ED}" dt="2019-10-20T14:55:31.344" v="172" actId="478"/>
          <ac:picMkLst>
            <pc:docMk/>
            <pc:sldMk cId="4124606992" sldId="319"/>
            <ac:picMk id="12" creationId="{6171B9A5-AD96-4028-B4D3-6E0398A0C48D}"/>
          </ac:picMkLst>
        </pc:picChg>
      </pc:sldChg>
      <pc:sldChg chg="addSp modSp add del">
        <pc:chgData name="Manuel Fischer" userId="219f8ad290017e20" providerId="LiveId" clId="{7270AEFC-A89F-4E07-B1E6-2B0AA0C256ED}" dt="2019-10-20T14:56:18.243" v="189" actId="2696"/>
        <pc:sldMkLst>
          <pc:docMk/>
          <pc:sldMk cId="2870577002" sldId="320"/>
        </pc:sldMkLst>
        <pc:spChg chg="add mod">
          <ac:chgData name="Manuel Fischer" userId="219f8ad290017e20" providerId="LiveId" clId="{7270AEFC-A89F-4E07-B1E6-2B0AA0C256ED}" dt="2019-10-20T14:55:03.313" v="145"/>
          <ac:spMkLst>
            <pc:docMk/>
            <pc:sldMk cId="2870577002" sldId="320"/>
            <ac:spMk id="5" creationId="{239AACCE-48C5-4387-BFB6-51EFF4435E83}"/>
          </ac:spMkLst>
        </pc:spChg>
        <pc:spChg chg="add mod">
          <ac:chgData name="Manuel Fischer" userId="219f8ad290017e20" providerId="LiveId" clId="{7270AEFC-A89F-4E07-B1E6-2B0AA0C256ED}" dt="2019-10-20T14:55:03.313" v="145"/>
          <ac:spMkLst>
            <pc:docMk/>
            <pc:sldMk cId="2870577002" sldId="320"/>
            <ac:spMk id="6" creationId="{5559F4D7-7BFB-4C97-8392-5D1753CB5B1A}"/>
          </ac:spMkLst>
        </pc:spChg>
      </pc:sldChg>
      <pc:sldChg chg="addSp delSp modSp add">
        <pc:chgData name="Manuel Fischer" userId="219f8ad290017e20" providerId="LiveId" clId="{7270AEFC-A89F-4E07-B1E6-2B0AA0C256ED}" dt="2019-10-20T14:57:08.614" v="246" actId="478"/>
        <pc:sldMkLst>
          <pc:docMk/>
          <pc:sldMk cId="1119887341" sldId="321"/>
        </pc:sldMkLst>
        <pc:spChg chg="mod">
          <ac:chgData name="Manuel Fischer" userId="219f8ad290017e20" providerId="LiveId" clId="{7270AEFC-A89F-4E07-B1E6-2B0AA0C256ED}" dt="2019-10-20T14:57:04.815" v="245" actId="20577"/>
          <ac:spMkLst>
            <pc:docMk/>
            <pc:sldMk cId="1119887341" sldId="321"/>
            <ac:spMk id="5" creationId="{BD0B5EF6-A7BA-480A-B730-36C454BA061F}"/>
          </ac:spMkLst>
        </pc:spChg>
        <pc:spChg chg="add mod">
          <ac:chgData name="Manuel Fischer" userId="219f8ad290017e20" providerId="LiveId" clId="{7270AEFC-A89F-4E07-B1E6-2B0AA0C256ED}" dt="2019-10-20T14:55:03.313" v="145"/>
          <ac:spMkLst>
            <pc:docMk/>
            <pc:sldMk cId="1119887341" sldId="321"/>
            <ac:spMk id="6" creationId="{483E3B50-53DF-4490-82B1-AA64590EE924}"/>
          </ac:spMkLst>
        </pc:spChg>
        <pc:picChg chg="del">
          <ac:chgData name="Manuel Fischer" userId="219f8ad290017e20" providerId="LiveId" clId="{7270AEFC-A89F-4E07-B1E6-2B0AA0C256ED}" dt="2019-10-20T14:57:08.614" v="246" actId="478"/>
          <ac:picMkLst>
            <pc:docMk/>
            <pc:sldMk cId="1119887341" sldId="321"/>
            <ac:picMk id="7" creationId="{2862B117-F029-4152-932B-7B49A080A916}"/>
          </ac:picMkLst>
        </pc:picChg>
      </pc:sldChg>
      <pc:sldChg chg="add del">
        <pc:chgData name="Manuel Fischer" userId="219f8ad290017e20" providerId="LiveId" clId="{7270AEFC-A89F-4E07-B1E6-2B0AA0C256ED}" dt="2019-10-20T15:01:54.813" v="398" actId="2696"/>
        <pc:sldMkLst>
          <pc:docMk/>
          <pc:sldMk cId="2657043526" sldId="322"/>
        </pc:sldMkLst>
      </pc:sldChg>
      <pc:sldChg chg="addSp delSp modSp add">
        <pc:chgData name="Manuel Fischer" userId="219f8ad290017e20" providerId="LiveId" clId="{7270AEFC-A89F-4E07-B1E6-2B0AA0C256ED}" dt="2019-10-20T15:11:01.704" v="684" actId="20577"/>
        <pc:sldMkLst>
          <pc:docMk/>
          <pc:sldMk cId="4049417255" sldId="322"/>
        </pc:sldMkLst>
        <pc:spChg chg="del">
          <ac:chgData name="Manuel Fischer" userId="219f8ad290017e20" providerId="LiveId" clId="{7270AEFC-A89F-4E07-B1E6-2B0AA0C256ED}" dt="2019-10-20T15:08:34.622" v="503"/>
          <ac:spMkLst>
            <pc:docMk/>
            <pc:sldMk cId="4049417255" sldId="322"/>
            <ac:spMk id="2" creationId="{18C9FBDE-8BD1-4A3F-B168-875139E8512E}"/>
          </ac:spMkLst>
        </pc:spChg>
        <pc:spChg chg="del">
          <ac:chgData name="Manuel Fischer" userId="219f8ad290017e20" providerId="LiveId" clId="{7270AEFC-A89F-4E07-B1E6-2B0AA0C256ED}" dt="2019-10-20T15:08:34.622" v="503"/>
          <ac:spMkLst>
            <pc:docMk/>
            <pc:sldMk cId="4049417255" sldId="322"/>
            <ac:spMk id="3" creationId="{9D7B5039-0A2C-4EE8-B3AC-FDC9E253F2E0}"/>
          </ac:spMkLst>
        </pc:spChg>
        <pc:spChg chg="add mod">
          <ac:chgData name="Manuel Fischer" userId="219f8ad290017e20" providerId="LiveId" clId="{7270AEFC-A89F-4E07-B1E6-2B0AA0C256ED}" dt="2019-10-20T15:11:01.704" v="684" actId="20577"/>
          <ac:spMkLst>
            <pc:docMk/>
            <pc:sldMk cId="4049417255" sldId="322"/>
            <ac:spMk id="7" creationId="{F8FD997A-369F-4F9B-B338-4A941F093E2D}"/>
          </ac:spMkLst>
        </pc:spChg>
        <pc:spChg chg="add mod">
          <ac:chgData name="Manuel Fischer" userId="219f8ad290017e20" providerId="LiveId" clId="{7270AEFC-A89F-4E07-B1E6-2B0AA0C256ED}" dt="2019-10-20T15:10:36.158" v="660" actId="14100"/>
          <ac:spMkLst>
            <pc:docMk/>
            <pc:sldMk cId="4049417255" sldId="322"/>
            <ac:spMk id="8" creationId="{493C30E3-6C85-4431-B256-04F6CE220B68}"/>
          </ac:spMkLst>
        </pc:spChg>
        <pc:spChg chg="add mod">
          <ac:chgData name="Manuel Fischer" userId="219f8ad290017e20" providerId="LiveId" clId="{7270AEFC-A89F-4E07-B1E6-2B0AA0C256ED}" dt="2019-10-20T15:10:31.830" v="659" actId="14100"/>
          <ac:spMkLst>
            <pc:docMk/>
            <pc:sldMk cId="4049417255" sldId="322"/>
            <ac:spMk id="9" creationId="{6675A256-A3BE-4CD5-B74D-D59CABB41B80}"/>
          </ac:spMkLst>
        </pc:spChg>
        <pc:graphicFrameChg chg="add modGraphic">
          <ac:chgData name="Manuel Fischer" userId="219f8ad290017e20" providerId="LiveId" clId="{7270AEFC-A89F-4E07-B1E6-2B0AA0C256ED}" dt="2019-10-20T15:08:48.524" v="506" actId="14734"/>
          <ac:graphicFrameMkLst>
            <pc:docMk/>
            <pc:sldMk cId="4049417255" sldId="322"/>
            <ac:graphicFrameMk id="10" creationId="{522059BB-913C-4865-8132-3D663D553E6C}"/>
          </ac:graphicFrameMkLst>
        </pc:graphicFrameChg>
      </pc:sldChg>
      <pc:sldMasterChg chg="modSp setBg delSldLayout modSldLayout">
        <pc:chgData name="Manuel Fischer" userId="219f8ad290017e20" providerId="LiveId" clId="{7270AEFC-A89F-4E07-B1E6-2B0AA0C256ED}" dt="2019-10-20T15:06:39.594" v="478" actId="2696"/>
        <pc:sldMasterMkLst>
          <pc:docMk/>
          <pc:sldMasterMk cId="1555002852" sldId="2147483660"/>
        </pc:sldMasterMkLst>
        <pc:spChg chg="mod">
          <ac:chgData name="Manuel Fischer" userId="219f8ad290017e20" providerId="LiveId" clId="{7270AEFC-A89F-4E07-B1E6-2B0AA0C256ED}" dt="2019-10-20T15:06:02.227" v="453" actId="207"/>
          <ac:spMkLst>
            <pc:docMk/>
            <pc:sldMasterMk cId="1555002852" sldId="2147483660"/>
            <ac:spMk id="4" creationId="{00000000-0000-0000-0000-000000000000}"/>
          </ac:spMkLst>
        </pc:spChg>
        <pc:spChg chg="mod">
          <ac:chgData name="Manuel Fischer" userId="219f8ad290017e20" providerId="LiveId" clId="{7270AEFC-A89F-4E07-B1E6-2B0AA0C256ED}" dt="2019-10-20T15:06:02.227" v="453" actId="207"/>
          <ac:spMkLst>
            <pc:docMk/>
            <pc:sldMasterMk cId="1555002852" sldId="2147483660"/>
            <ac:spMk id="5" creationId="{00000000-0000-0000-0000-000000000000}"/>
          </ac:spMkLst>
        </pc:spChg>
        <pc:spChg chg="mod">
          <ac:chgData name="Manuel Fischer" userId="219f8ad290017e20" providerId="LiveId" clId="{7270AEFC-A89F-4E07-B1E6-2B0AA0C256ED}" dt="2019-10-20T15:06:02.227" v="453" actId="207"/>
          <ac:spMkLst>
            <pc:docMk/>
            <pc:sldMasterMk cId="1555002852" sldId="2147483660"/>
            <ac:spMk id="6" creationId="{00000000-0000-0000-0000-000000000000}"/>
          </ac:spMkLst>
        </pc:spChg>
        <pc:sldLayoutChg chg="delSp modSp setBg">
          <pc:chgData name="Manuel Fischer" userId="219f8ad290017e20" providerId="LiveId" clId="{7270AEFC-A89F-4E07-B1E6-2B0AA0C256ED}" dt="2019-10-20T15:06:18.959" v="457" actId="207"/>
          <pc:sldLayoutMkLst>
            <pc:docMk/>
            <pc:sldMasterMk cId="1555002852" sldId="2147483660"/>
            <pc:sldLayoutMk cId="3820167320" sldId="2147483661"/>
          </pc:sldLayoutMkLst>
          <pc:spChg chg="mod">
            <ac:chgData name="Manuel Fischer" userId="219f8ad290017e20" providerId="LiveId" clId="{7270AEFC-A89F-4E07-B1E6-2B0AA0C256ED}" dt="2019-10-20T15:06:18.959" v="457" actId="207"/>
            <ac:spMkLst>
              <pc:docMk/>
              <pc:sldMasterMk cId="1555002852" sldId="2147483660"/>
              <pc:sldLayoutMk cId="3820167320" sldId="2147483661"/>
              <ac:spMk id="3" creationId="{00000000-0000-0000-0000-000000000000}"/>
            </ac:spMkLst>
          </pc:spChg>
          <pc:spChg chg="del">
            <ac:chgData name="Manuel Fischer" userId="219f8ad290017e20" providerId="LiveId" clId="{7270AEFC-A89F-4E07-B1E6-2B0AA0C256ED}" dt="2019-10-20T15:06:12.432" v="454" actId="478"/>
            <ac:spMkLst>
              <pc:docMk/>
              <pc:sldMasterMk cId="1555002852" sldId="2147483660"/>
              <pc:sldLayoutMk cId="3820167320" sldId="2147483661"/>
              <ac:spMk id="11" creationId="{012CCBFE-98DF-4D42-A837-7C529F2A292F}"/>
            </ac:spMkLst>
          </pc:spChg>
        </pc:sldLayoutChg>
        <pc:sldLayoutChg chg="modSp setBg">
          <pc:chgData name="Manuel Fischer" userId="219f8ad290017e20" providerId="LiveId" clId="{7270AEFC-A89F-4E07-B1E6-2B0AA0C256ED}" dt="2019-10-20T15:05:48.977" v="452"/>
          <pc:sldLayoutMkLst>
            <pc:docMk/>
            <pc:sldMasterMk cId="1555002852" sldId="2147483660"/>
            <pc:sldLayoutMk cId="3579312565" sldId="2147483662"/>
          </pc:sldLayoutMkLst>
          <pc:spChg chg="mod">
            <ac:chgData name="Manuel Fischer" userId="219f8ad290017e20" providerId="LiveId" clId="{7270AEFC-A89F-4E07-B1E6-2B0AA0C256ED}" dt="2019-10-20T15:04:58.718" v="450" actId="207"/>
            <ac:spMkLst>
              <pc:docMk/>
              <pc:sldMasterMk cId="1555002852" sldId="2147483660"/>
              <pc:sldLayoutMk cId="3579312565" sldId="2147483662"/>
              <ac:spMk id="6" creationId="{A2CD4017-601A-4671-9C4D-FC78F5353BD6}"/>
            </ac:spMkLst>
          </pc:spChg>
          <pc:spChg chg="mod">
            <ac:chgData name="Manuel Fischer" userId="219f8ad290017e20" providerId="LiveId" clId="{7270AEFC-A89F-4E07-B1E6-2B0AA0C256ED}" dt="2019-10-20T15:04:58.718" v="450" actId="207"/>
            <ac:spMkLst>
              <pc:docMk/>
              <pc:sldMasterMk cId="1555002852" sldId="2147483660"/>
              <pc:sldLayoutMk cId="3579312565" sldId="2147483662"/>
              <ac:spMk id="7" creationId="{90F6C2DA-8C4A-4F0E-BF53-16CCBCBAB146}"/>
            </ac:spMkLst>
          </pc:spChg>
          <pc:spChg chg="mod">
            <ac:chgData name="Manuel Fischer" userId="219f8ad290017e20" providerId="LiveId" clId="{7270AEFC-A89F-4E07-B1E6-2B0AA0C256ED}" dt="2019-10-20T15:04:33.104" v="449" actId="1076"/>
            <ac:spMkLst>
              <pc:docMk/>
              <pc:sldMasterMk cId="1555002852" sldId="2147483660"/>
              <pc:sldLayoutMk cId="3579312565" sldId="2147483662"/>
              <ac:spMk id="8" creationId="{CBABB8C9-C169-41DE-A9DC-C288946480C3}"/>
            </ac:spMkLst>
          </pc:spChg>
          <pc:spChg chg="mod">
            <ac:chgData name="Manuel Fischer" userId="219f8ad290017e20" providerId="LiveId" clId="{7270AEFC-A89F-4E07-B1E6-2B0AA0C256ED}" dt="2019-10-20T15:04:58.718" v="450" actId="207"/>
            <ac:spMkLst>
              <pc:docMk/>
              <pc:sldMasterMk cId="1555002852" sldId="2147483660"/>
              <pc:sldLayoutMk cId="3579312565" sldId="2147483662"/>
              <ac:spMk id="10" creationId="{F774883F-5B85-45C7-A2A5-78BFBFCFEB66}"/>
            </ac:spMkLst>
          </pc:spChg>
        </pc:sldLayoutChg>
        <pc:sldLayoutChg chg="setBg">
          <pc:chgData name="Manuel Fischer" userId="219f8ad290017e20" providerId="LiveId" clId="{7270AEFC-A89F-4E07-B1E6-2B0AA0C256ED}" dt="2019-10-20T15:05:48.977" v="452"/>
          <pc:sldLayoutMkLst>
            <pc:docMk/>
            <pc:sldMasterMk cId="1555002852" sldId="2147483660"/>
            <pc:sldLayoutMk cId="1366555125" sldId="2147483663"/>
          </pc:sldLayoutMkLst>
        </pc:sldLayoutChg>
        <pc:sldLayoutChg chg="addSp delSp modSp setBg">
          <pc:chgData name="Manuel Fischer" userId="219f8ad290017e20" providerId="LiveId" clId="{7270AEFC-A89F-4E07-B1E6-2B0AA0C256ED}" dt="2019-10-20T15:05:48.977" v="452"/>
          <pc:sldLayoutMkLst>
            <pc:docMk/>
            <pc:sldMasterMk cId="1555002852" sldId="2147483660"/>
            <pc:sldLayoutMk cId="541976469" sldId="2147483664"/>
          </pc:sldLayoutMkLst>
          <pc:spChg chg="add mod">
            <ac:chgData name="Manuel Fischer" userId="219f8ad290017e20" providerId="LiveId" clId="{7270AEFC-A89F-4E07-B1E6-2B0AA0C256ED}" dt="2019-10-20T15:04:11.297" v="447"/>
            <ac:spMkLst>
              <pc:docMk/>
              <pc:sldMasterMk cId="1555002852" sldId="2147483660"/>
              <pc:sldLayoutMk cId="541976469" sldId="2147483664"/>
              <ac:spMk id="2" creationId="{415FE68F-400F-4806-8A3F-8A6876EA4FC4}"/>
            </ac:spMkLst>
          </pc:spChg>
          <pc:spChg chg="del">
            <ac:chgData name="Manuel Fischer" userId="219f8ad290017e20" providerId="LiveId" clId="{7270AEFC-A89F-4E07-B1E6-2B0AA0C256ED}" dt="2019-10-20T15:04:10.639" v="446"/>
            <ac:spMkLst>
              <pc:docMk/>
              <pc:sldMasterMk cId="1555002852" sldId="2147483660"/>
              <pc:sldLayoutMk cId="541976469" sldId="2147483664"/>
              <ac:spMk id="10" creationId="{2E5F3BD0-A7D4-4C9B-A01C-873DA4C68F09}"/>
            </ac:spMkLst>
          </pc:spChg>
        </pc:sldLayoutChg>
        <pc:sldLayoutChg chg="setBg">
          <pc:chgData name="Manuel Fischer" userId="219f8ad290017e20" providerId="LiveId" clId="{7270AEFC-A89F-4E07-B1E6-2B0AA0C256ED}" dt="2019-10-20T15:05:48.977" v="452"/>
          <pc:sldLayoutMkLst>
            <pc:docMk/>
            <pc:sldMasterMk cId="1555002852" sldId="2147483660"/>
            <pc:sldLayoutMk cId="3689002990" sldId="2147483665"/>
          </pc:sldLayoutMkLst>
        </pc:sldLayoutChg>
        <pc:sldLayoutChg chg="setBg">
          <pc:chgData name="Manuel Fischer" userId="219f8ad290017e20" providerId="LiveId" clId="{7270AEFC-A89F-4E07-B1E6-2B0AA0C256ED}" dt="2019-10-20T15:05:48.977" v="452"/>
          <pc:sldLayoutMkLst>
            <pc:docMk/>
            <pc:sldMasterMk cId="1555002852" sldId="2147483660"/>
            <pc:sldLayoutMk cId="3303357529" sldId="2147483666"/>
          </pc:sldLayoutMkLst>
        </pc:sldLayoutChg>
        <pc:sldLayoutChg chg="setBg">
          <pc:chgData name="Manuel Fischer" userId="219f8ad290017e20" providerId="LiveId" clId="{7270AEFC-A89F-4E07-B1E6-2B0AA0C256ED}" dt="2019-10-20T15:05:48.977" v="452"/>
          <pc:sldLayoutMkLst>
            <pc:docMk/>
            <pc:sldMasterMk cId="1555002852" sldId="2147483660"/>
            <pc:sldLayoutMk cId="2495935516" sldId="2147483667"/>
          </pc:sldLayoutMkLst>
        </pc:sldLayoutChg>
        <pc:sldLayoutChg chg="setBg">
          <pc:chgData name="Manuel Fischer" userId="219f8ad290017e20" providerId="LiveId" clId="{7270AEFC-A89F-4E07-B1E6-2B0AA0C256ED}" dt="2019-10-20T15:05:48.977" v="452"/>
          <pc:sldLayoutMkLst>
            <pc:docMk/>
            <pc:sldMasterMk cId="1555002852" sldId="2147483660"/>
            <pc:sldLayoutMk cId="583353344" sldId="2147483668"/>
          </pc:sldLayoutMkLst>
        </pc:sldLayoutChg>
        <pc:sldLayoutChg chg="setBg">
          <pc:chgData name="Manuel Fischer" userId="219f8ad290017e20" providerId="LiveId" clId="{7270AEFC-A89F-4E07-B1E6-2B0AA0C256ED}" dt="2019-10-20T15:05:48.977" v="452"/>
          <pc:sldLayoutMkLst>
            <pc:docMk/>
            <pc:sldMasterMk cId="1555002852" sldId="2147483660"/>
            <pc:sldLayoutMk cId="2294840395" sldId="2147483669"/>
          </pc:sldLayoutMkLst>
        </pc:sldLayoutChg>
        <pc:sldLayoutChg chg="del setBg">
          <pc:chgData name="Manuel Fischer" userId="219f8ad290017e20" providerId="LiveId" clId="{7270AEFC-A89F-4E07-B1E6-2B0AA0C256ED}" dt="2019-10-20T15:06:29.951" v="458" actId="2696"/>
          <pc:sldLayoutMkLst>
            <pc:docMk/>
            <pc:sldMasterMk cId="1555002852" sldId="2147483660"/>
            <pc:sldLayoutMk cId="3520204381" sldId="2147483670"/>
          </pc:sldLayoutMkLst>
        </pc:sldLayoutChg>
        <pc:sldLayoutChg chg="del setBg">
          <pc:chgData name="Manuel Fischer" userId="219f8ad290017e20" providerId="LiveId" clId="{7270AEFC-A89F-4E07-B1E6-2B0AA0C256ED}" dt="2019-10-20T15:06:30.502" v="459" actId="2696"/>
          <pc:sldLayoutMkLst>
            <pc:docMk/>
            <pc:sldMasterMk cId="1555002852" sldId="2147483660"/>
            <pc:sldLayoutMk cId="2250671581" sldId="2147483671"/>
          </pc:sldLayoutMkLst>
        </pc:sldLayoutChg>
        <pc:sldLayoutChg chg="del setBg">
          <pc:chgData name="Manuel Fischer" userId="219f8ad290017e20" providerId="LiveId" clId="{7270AEFC-A89F-4E07-B1E6-2B0AA0C256ED}" dt="2019-10-20T15:06:30.883" v="460" actId="2696"/>
          <pc:sldLayoutMkLst>
            <pc:docMk/>
            <pc:sldMasterMk cId="1555002852" sldId="2147483660"/>
            <pc:sldLayoutMk cId="2013830857" sldId="2147483672"/>
          </pc:sldLayoutMkLst>
        </pc:sldLayoutChg>
        <pc:sldLayoutChg chg="del setBg">
          <pc:chgData name="Manuel Fischer" userId="219f8ad290017e20" providerId="LiveId" clId="{7270AEFC-A89F-4E07-B1E6-2B0AA0C256ED}" dt="2019-10-20T15:06:31.186" v="461" actId="2696"/>
          <pc:sldLayoutMkLst>
            <pc:docMk/>
            <pc:sldMasterMk cId="1555002852" sldId="2147483660"/>
            <pc:sldLayoutMk cId="1310471989" sldId="2147483673"/>
          </pc:sldLayoutMkLst>
        </pc:sldLayoutChg>
        <pc:sldLayoutChg chg="del setBg">
          <pc:chgData name="Manuel Fischer" userId="219f8ad290017e20" providerId="LiveId" clId="{7270AEFC-A89F-4E07-B1E6-2B0AA0C256ED}" dt="2019-10-20T15:06:31.503" v="462" actId="2696"/>
          <pc:sldLayoutMkLst>
            <pc:docMk/>
            <pc:sldMasterMk cId="1555002852" sldId="2147483660"/>
            <pc:sldLayoutMk cId="3861476373" sldId="2147483674"/>
          </pc:sldLayoutMkLst>
        </pc:sldLayoutChg>
        <pc:sldLayoutChg chg="del setBg">
          <pc:chgData name="Manuel Fischer" userId="219f8ad290017e20" providerId="LiveId" clId="{7270AEFC-A89F-4E07-B1E6-2B0AA0C256ED}" dt="2019-10-20T15:06:31.820" v="463" actId="2696"/>
          <pc:sldLayoutMkLst>
            <pc:docMk/>
            <pc:sldMasterMk cId="1555002852" sldId="2147483660"/>
            <pc:sldLayoutMk cId="44444361" sldId="2147483675"/>
          </pc:sldLayoutMkLst>
        </pc:sldLayoutChg>
        <pc:sldLayoutChg chg="del setBg">
          <pc:chgData name="Manuel Fischer" userId="219f8ad290017e20" providerId="LiveId" clId="{7270AEFC-A89F-4E07-B1E6-2B0AA0C256ED}" dt="2019-10-20T15:06:32.451" v="464" actId="2696"/>
          <pc:sldLayoutMkLst>
            <pc:docMk/>
            <pc:sldMasterMk cId="1555002852" sldId="2147483660"/>
            <pc:sldLayoutMk cId="1025737993" sldId="2147483676"/>
          </pc:sldLayoutMkLst>
        </pc:sldLayoutChg>
        <pc:sldLayoutChg chg="del setBg">
          <pc:chgData name="Manuel Fischer" userId="219f8ad290017e20" providerId="LiveId" clId="{7270AEFC-A89F-4E07-B1E6-2B0AA0C256ED}" dt="2019-10-20T15:06:32.965" v="465" actId="2696"/>
          <pc:sldLayoutMkLst>
            <pc:docMk/>
            <pc:sldMasterMk cId="1555002852" sldId="2147483660"/>
            <pc:sldLayoutMk cId="3169567676" sldId="2147483677"/>
          </pc:sldLayoutMkLst>
        </pc:sldLayoutChg>
        <pc:sldLayoutChg chg="del setBg">
          <pc:chgData name="Manuel Fischer" userId="219f8ad290017e20" providerId="LiveId" clId="{7270AEFC-A89F-4E07-B1E6-2B0AA0C256ED}" dt="2019-10-20T15:06:33.453" v="466" actId="2696"/>
          <pc:sldLayoutMkLst>
            <pc:docMk/>
            <pc:sldMasterMk cId="1555002852" sldId="2147483660"/>
            <pc:sldLayoutMk cId="3784134455" sldId="2147483678"/>
          </pc:sldLayoutMkLst>
        </pc:sldLayoutChg>
        <pc:sldLayoutChg chg="del setBg">
          <pc:chgData name="Manuel Fischer" userId="219f8ad290017e20" providerId="LiveId" clId="{7270AEFC-A89F-4E07-B1E6-2B0AA0C256ED}" dt="2019-10-20T15:06:33.946" v="467" actId="2696"/>
          <pc:sldLayoutMkLst>
            <pc:docMk/>
            <pc:sldMasterMk cId="1555002852" sldId="2147483660"/>
            <pc:sldLayoutMk cId="2035508941" sldId="2147483679"/>
          </pc:sldLayoutMkLst>
        </pc:sldLayoutChg>
        <pc:sldLayoutChg chg="del setBg">
          <pc:chgData name="Manuel Fischer" userId="219f8ad290017e20" providerId="LiveId" clId="{7270AEFC-A89F-4E07-B1E6-2B0AA0C256ED}" dt="2019-10-20T15:06:34.416" v="468" actId="2696"/>
          <pc:sldLayoutMkLst>
            <pc:docMk/>
            <pc:sldMasterMk cId="1555002852" sldId="2147483660"/>
            <pc:sldLayoutMk cId="1958856409" sldId="2147483680"/>
          </pc:sldLayoutMkLst>
        </pc:sldLayoutChg>
        <pc:sldLayoutChg chg="del setBg">
          <pc:chgData name="Manuel Fischer" userId="219f8ad290017e20" providerId="LiveId" clId="{7270AEFC-A89F-4E07-B1E6-2B0AA0C256ED}" dt="2019-10-20T15:06:34.894" v="469" actId="2696"/>
          <pc:sldLayoutMkLst>
            <pc:docMk/>
            <pc:sldMasterMk cId="1555002852" sldId="2147483660"/>
            <pc:sldLayoutMk cId="157638338" sldId="2147483681"/>
          </pc:sldLayoutMkLst>
        </pc:sldLayoutChg>
        <pc:sldLayoutChg chg="del setBg">
          <pc:chgData name="Manuel Fischer" userId="219f8ad290017e20" providerId="LiveId" clId="{7270AEFC-A89F-4E07-B1E6-2B0AA0C256ED}" dt="2019-10-20T15:06:35.405" v="470" actId="2696"/>
          <pc:sldLayoutMkLst>
            <pc:docMk/>
            <pc:sldMasterMk cId="1555002852" sldId="2147483660"/>
            <pc:sldLayoutMk cId="644190205" sldId="2147483682"/>
          </pc:sldLayoutMkLst>
        </pc:sldLayoutChg>
        <pc:sldLayoutChg chg="del setBg">
          <pc:chgData name="Manuel Fischer" userId="219f8ad290017e20" providerId="LiveId" clId="{7270AEFC-A89F-4E07-B1E6-2B0AA0C256ED}" dt="2019-10-20T15:06:35.776" v="471" actId="2696"/>
          <pc:sldLayoutMkLst>
            <pc:docMk/>
            <pc:sldMasterMk cId="1555002852" sldId="2147483660"/>
            <pc:sldLayoutMk cId="1865325204" sldId="2147483683"/>
          </pc:sldLayoutMkLst>
        </pc:sldLayoutChg>
        <pc:sldLayoutChg chg="del setBg">
          <pc:chgData name="Manuel Fischer" userId="219f8ad290017e20" providerId="LiveId" clId="{7270AEFC-A89F-4E07-B1E6-2B0AA0C256ED}" dt="2019-10-20T15:06:36.270" v="472" actId="2696"/>
          <pc:sldLayoutMkLst>
            <pc:docMk/>
            <pc:sldMasterMk cId="1555002852" sldId="2147483660"/>
            <pc:sldLayoutMk cId="1367645862" sldId="2147483684"/>
          </pc:sldLayoutMkLst>
        </pc:sldLayoutChg>
        <pc:sldLayoutChg chg="del setBg">
          <pc:chgData name="Manuel Fischer" userId="219f8ad290017e20" providerId="LiveId" clId="{7270AEFC-A89F-4E07-B1E6-2B0AA0C256ED}" dt="2019-10-20T15:06:36.783" v="473" actId="2696"/>
          <pc:sldLayoutMkLst>
            <pc:docMk/>
            <pc:sldMasterMk cId="1555002852" sldId="2147483660"/>
            <pc:sldLayoutMk cId="1514371268" sldId="2147483685"/>
          </pc:sldLayoutMkLst>
        </pc:sldLayoutChg>
        <pc:sldLayoutChg chg="del setBg">
          <pc:chgData name="Manuel Fischer" userId="219f8ad290017e20" providerId="LiveId" clId="{7270AEFC-A89F-4E07-B1E6-2B0AA0C256ED}" dt="2019-10-20T15:06:37.262" v="474" actId="2696"/>
          <pc:sldLayoutMkLst>
            <pc:docMk/>
            <pc:sldMasterMk cId="1555002852" sldId="2147483660"/>
            <pc:sldLayoutMk cId="22020737" sldId="2147483686"/>
          </pc:sldLayoutMkLst>
        </pc:sldLayoutChg>
        <pc:sldLayoutChg chg="del setBg">
          <pc:chgData name="Manuel Fischer" userId="219f8ad290017e20" providerId="LiveId" clId="{7270AEFC-A89F-4E07-B1E6-2B0AA0C256ED}" dt="2019-10-20T15:06:37.714" v="475" actId="2696"/>
          <pc:sldLayoutMkLst>
            <pc:docMk/>
            <pc:sldMasterMk cId="1555002852" sldId="2147483660"/>
            <pc:sldLayoutMk cId="532344240" sldId="2147483687"/>
          </pc:sldLayoutMkLst>
        </pc:sldLayoutChg>
        <pc:sldLayoutChg chg="del setBg">
          <pc:chgData name="Manuel Fischer" userId="219f8ad290017e20" providerId="LiveId" clId="{7270AEFC-A89F-4E07-B1E6-2B0AA0C256ED}" dt="2019-10-20T15:06:38.137" v="476" actId="2696"/>
          <pc:sldLayoutMkLst>
            <pc:docMk/>
            <pc:sldMasterMk cId="1555002852" sldId="2147483660"/>
            <pc:sldLayoutMk cId="3681040897" sldId="2147483688"/>
          </pc:sldLayoutMkLst>
        </pc:sldLayoutChg>
        <pc:sldLayoutChg chg="del setBg">
          <pc:chgData name="Manuel Fischer" userId="219f8ad290017e20" providerId="LiveId" clId="{7270AEFC-A89F-4E07-B1E6-2B0AA0C256ED}" dt="2019-10-20T15:06:38.553" v="477" actId="2696"/>
          <pc:sldLayoutMkLst>
            <pc:docMk/>
            <pc:sldMasterMk cId="1555002852" sldId="2147483660"/>
            <pc:sldLayoutMk cId="3538730034" sldId="2147483689"/>
          </pc:sldLayoutMkLst>
        </pc:sldLayoutChg>
        <pc:sldLayoutChg chg="del setBg">
          <pc:chgData name="Manuel Fischer" userId="219f8ad290017e20" providerId="LiveId" clId="{7270AEFC-A89F-4E07-B1E6-2B0AA0C256ED}" dt="2019-10-20T15:06:39.594" v="478" actId="2696"/>
          <pc:sldLayoutMkLst>
            <pc:docMk/>
            <pc:sldMasterMk cId="1555002852" sldId="2147483660"/>
            <pc:sldLayoutMk cId="30634029" sldId="2147483690"/>
          </pc:sldLayoutMkLst>
        </pc:sldLayoutChg>
      </pc:sldMasterChg>
    </pc:docChg>
  </pc:docChgLst>
  <pc:docChgLst>
    <pc:chgData clId="Web-{BFFF6B84-A52B-4244-9DAA-830F17BD18E3}"/>
    <pc:docChg chg="modSld">
      <pc:chgData name="" userId="" providerId="" clId="Web-{BFFF6B84-A52B-4244-9DAA-830F17BD18E3}" dt="2019-11-10T11:10:03.313" v="0" actId="1076"/>
      <pc:docMkLst>
        <pc:docMk/>
      </pc:docMkLst>
      <pc:sldChg chg="modSp">
        <pc:chgData name="" userId="" providerId="" clId="Web-{BFFF6B84-A52B-4244-9DAA-830F17BD18E3}" dt="2019-11-10T11:10:03.313" v="0" actId="1076"/>
        <pc:sldMkLst>
          <pc:docMk/>
          <pc:sldMk cId="2564947409" sldId="307"/>
        </pc:sldMkLst>
        <pc:spChg chg="mod">
          <ac:chgData name="" userId="" providerId="" clId="Web-{BFFF6B84-A52B-4244-9DAA-830F17BD18E3}" dt="2019-11-10T11:10:03.313" v="0" actId="1076"/>
          <ac:spMkLst>
            <pc:docMk/>
            <pc:sldMk cId="2564947409" sldId="307"/>
            <ac:spMk id="7" creationId="{E410BFD6-7CF5-4C26-A415-DC545E8F029C}"/>
          </ac:spMkLst>
        </pc:spChg>
      </pc:sldChg>
    </pc:docChg>
  </pc:docChgLst>
  <pc:docChgLst>
    <pc:chgData name="Manuel Fischer" userId="219f8ad290017e20" providerId="LiveId" clId="{78101739-860F-4DAD-94E1-8B0EE79FA4F5}"/>
    <pc:docChg chg="undo custSel modSld">
      <pc:chgData name="Manuel Fischer" userId="219f8ad290017e20" providerId="LiveId" clId="{78101739-860F-4DAD-94E1-8B0EE79FA4F5}" dt="2019-10-20T15:16:17.059" v="58" actId="20577"/>
      <pc:docMkLst>
        <pc:docMk/>
      </pc:docMkLst>
      <pc:sldChg chg="modSp">
        <pc:chgData name="Manuel Fischer" userId="219f8ad290017e20" providerId="LiveId" clId="{78101739-860F-4DAD-94E1-8B0EE79FA4F5}" dt="2019-10-20T15:16:17.059" v="58" actId="20577"/>
        <pc:sldMkLst>
          <pc:docMk/>
          <pc:sldMk cId="4278120748" sldId="313"/>
        </pc:sldMkLst>
        <pc:spChg chg="mod">
          <ac:chgData name="Manuel Fischer" userId="219f8ad290017e20" providerId="LiveId" clId="{78101739-860F-4DAD-94E1-8B0EE79FA4F5}" dt="2019-10-20T15:16:17.059" v="58" actId="20577"/>
          <ac:spMkLst>
            <pc:docMk/>
            <pc:sldMk cId="4278120748" sldId="313"/>
            <ac:spMk id="6" creationId="{28F5F4D9-EB47-4347-8CB3-3AAD588D5B8D}"/>
          </ac:spMkLst>
        </pc:spChg>
      </pc:sldChg>
      <pc:sldChg chg="modSp">
        <pc:chgData name="Manuel Fischer" userId="219f8ad290017e20" providerId="LiveId" clId="{78101739-860F-4DAD-94E1-8B0EE79FA4F5}" dt="2019-10-20T15:14:56.638" v="6" actId="20577"/>
        <pc:sldMkLst>
          <pc:docMk/>
          <pc:sldMk cId="4049417255" sldId="322"/>
        </pc:sldMkLst>
        <pc:spChg chg="mod">
          <ac:chgData name="Manuel Fischer" userId="219f8ad290017e20" providerId="LiveId" clId="{78101739-860F-4DAD-94E1-8B0EE79FA4F5}" dt="2019-10-20T15:14:56.638" v="6" actId="20577"/>
          <ac:spMkLst>
            <pc:docMk/>
            <pc:sldMk cId="4049417255" sldId="322"/>
            <ac:spMk id="9" creationId="{6675A256-A3BE-4CD5-B74D-D59CABB41B80}"/>
          </ac:spMkLst>
        </pc:spChg>
      </pc:sldChg>
    </pc:docChg>
  </pc:docChgLst>
  <pc:docChgLst>
    <pc:chgData clId="Web-{9914AEDA-6D69-4612-ADD0-E4B70C1C5CD8}"/>
    <pc:docChg chg="addSld delSld modSld">
      <pc:chgData name="" userId="" providerId="" clId="Web-{9914AEDA-6D69-4612-ADD0-E4B70C1C5CD8}" dt="2019-11-10T11:46:56.431" v="197"/>
      <pc:docMkLst>
        <pc:docMk/>
      </pc:docMkLst>
      <pc:sldChg chg="del">
        <pc:chgData name="" userId="" providerId="" clId="Web-{9914AEDA-6D69-4612-ADD0-E4B70C1C5CD8}" dt="2019-11-10T11:35:18.147" v="0"/>
        <pc:sldMkLst>
          <pc:docMk/>
          <pc:sldMk cId="2564947409" sldId="307"/>
        </pc:sldMkLst>
      </pc:sldChg>
      <pc:sldChg chg="delSp modSp">
        <pc:chgData name="" userId="" providerId="" clId="Web-{9914AEDA-6D69-4612-ADD0-E4B70C1C5CD8}" dt="2019-11-10T11:44:34.837" v="106" actId="20577"/>
        <pc:sldMkLst>
          <pc:docMk/>
          <pc:sldMk cId="1380272297" sldId="323"/>
        </pc:sldMkLst>
        <pc:spChg chg="mod">
          <ac:chgData name="" userId="" providerId="" clId="Web-{9914AEDA-6D69-4612-ADD0-E4B70C1C5CD8}" dt="2019-11-10T11:44:34.837" v="106" actId="20577"/>
          <ac:spMkLst>
            <pc:docMk/>
            <pc:sldMk cId="1380272297" sldId="323"/>
            <ac:spMk id="2" creationId="{B3BCEF96-9413-46C3-B646-5CD57F1745EE}"/>
          </ac:spMkLst>
        </pc:spChg>
        <pc:spChg chg="del">
          <ac:chgData name="" userId="" providerId="" clId="Web-{9914AEDA-6D69-4612-ADD0-E4B70C1C5CD8}" dt="2019-11-10T11:35:32.335" v="1"/>
          <ac:spMkLst>
            <pc:docMk/>
            <pc:sldMk cId="1380272297" sldId="323"/>
            <ac:spMk id="7" creationId="{F387CF67-93FD-4C67-96BB-E6775B67D4EF}"/>
          </ac:spMkLst>
        </pc:spChg>
      </pc:sldChg>
      <pc:sldChg chg="delSp modSp">
        <pc:chgData name="" userId="" providerId="" clId="Web-{9914AEDA-6D69-4612-ADD0-E4B70C1C5CD8}" dt="2019-11-10T11:46:56.431" v="197"/>
        <pc:sldMkLst>
          <pc:docMk/>
          <pc:sldMk cId="2635647753" sldId="324"/>
        </pc:sldMkLst>
        <pc:spChg chg="mod">
          <ac:chgData name="" userId="" providerId="" clId="Web-{9914AEDA-6D69-4612-ADD0-E4B70C1C5CD8}" dt="2019-11-10T11:40:55.133" v="56" actId="20577"/>
          <ac:spMkLst>
            <pc:docMk/>
            <pc:sldMk cId="2635647753" sldId="324"/>
            <ac:spMk id="2" creationId="{FFD11B26-CD17-4B1A-9B5A-CCFE5B9482A5}"/>
          </ac:spMkLst>
        </pc:spChg>
        <pc:spChg chg="del">
          <ac:chgData name="" userId="" providerId="" clId="Web-{9914AEDA-6D69-4612-ADD0-E4B70C1C5CD8}" dt="2019-11-10T11:46:56.431" v="197"/>
          <ac:spMkLst>
            <pc:docMk/>
            <pc:sldMk cId="2635647753" sldId="324"/>
            <ac:spMk id="7" creationId="{95C1CE23-0BB9-4250-AA5D-0698A857D14C}"/>
          </ac:spMkLst>
        </pc:spChg>
      </pc:sldChg>
      <pc:sldChg chg="modSp new">
        <pc:chgData name="" userId="" providerId="" clId="Web-{9914AEDA-6D69-4612-ADD0-E4B70C1C5CD8}" dt="2019-11-10T11:46:47.884" v="195" actId="20577"/>
        <pc:sldMkLst>
          <pc:docMk/>
          <pc:sldMk cId="1801139829" sldId="326"/>
        </pc:sldMkLst>
        <pc:spChg chg="mod">
          <ac:chgData name="" userId="" providerId="" clId="Web-{9914AEDA-6D69-4612-ADD0-E4B70C1C5CD8}" dt="2019-11-10T11:46:47.884" v="195" actId="20577"/>
          <ac:spMkLst>
            <pc:docMk/>
            <pc:sldMk cId="1801139829" sldId="326"/>
            <ac:spMk id="2" creationId="{D8054DB0-60DC-42A6-97BD-56AB15CA47DE}"/>
          </ac:spMkLst>
        </pc:spChg>
        <pc:spChg chg="mod">
          <ac:chgData name="" userId="" providerId="" clId="Web-{9914AEDA-6D69-4612-ADD0-E4B70C1C5CD8}" dt="2019-11-10T11:36:41.679" v="20" actId="20577"/>
          <ac:spMkLst>
            <pc:docMk/>
            <pc:sldMk cId="1801139829" sldId="326"/>
            <ac:spMk id="3" creationId="{CBCB957D-1431-47D7-A750-D62312F7789B}"/>
          </ac:spMkLst>
        </pc:spChg>
      </pc:sldChg>
    </pc:docChg>
  </pc:docChgLst>
  <pc:docChgLst>
    <pc:chgData name="Adrian Immer" userId="7ef899e556fb66de" providerId="LiveId" clId="{5EC5DC82-D0C0-4F27-84F3-6F2B60095124}"/>
    <pc:docChg chg="undo custSel mod addSld modSld sldOrd">
      <pc:chgData name="Adrian Immer" userId="7ef899e556fb66de" providerId="LiveId" clId="{5EC5DC82-D0C0-4F27-84F3-6F2B60095124}" dt="2019-11-08T20:07:56.942" v="459" actId="1076"/>
      <pc:docMkLst>
        <pc:docMk/>
      </pc:docMkLst>
      <pc:sldChg chg="addSp delSp modSp">
        <pc:chgData name="Adrian Immer" userId="7ef899e556fb66de" providerId="LiveId" clId="{5EC5DC82-D0C0-4F27-84F3-6F2B60095124}" dt="2019-11-08T19:48:43.173" v="325" actId="1076"/>
        <pc:sldMkLst>
          <pc:docMk/>
          <pc:sldMk cId="1404959191" sldId="305"/>
        </pc:sldMkLst>
        <pc:spChg chg="del">
          <ac:chgData name="Adrian Immer" userId="7ef899e556fb66de" providerId="LiveId" clId="{5EC5DC82-D0C0-4F27-84F3-6F2B60095124}" dt="2019-11-08T19:48:34.072" v="319" actId="478"/>
          <ac:spMkLst>
            <pc:docMk/>
            <pc:sldMk cId="1404959191" sldId="305"/>
            <ac:spMk id="6" creationId="{2002A5EC-9384-46E5-8E75-04AD25B5D08C}"/>
          </ac:spMkLst>
        </pc:spChg>
        <pc:graphicFrameChg chg="add del">
          <ac:chgData name="Adrian Immer" userId="7ef899e556fb66de" providerId="LiveId" clId="{5EC5DC82-D0C0-4F27-84F3-6F2B60095124}" dt="2019-11-08T19:48:40.194" v="323"/>
          <ac:graphicFrameMkLst>
            <pc:docMk/>
            <pc:sldMk cId="1404959191" sldId="305"/>
            <ac:graphicFrameMk id="7" creationId="{91467FA2-12D9-4C59-A116-3E9CD2403F35}"/>
          </ac:graphicFrameMkLst>
        </pc:graphicFrameChg>
        <pc:picChg chg="add mod">
          <ac:chgData name="Adrian Immer" userId="7ef899e556fb66de" providerId="LiveId" clId="{5EC5DC82-D0C0-4F27-84F3-6F2B60095124}" dt="2019-11-08T19:48:43.173" v="325" actId="1076"/>
          <ac:picMkLst>
            <pc:docMk/>
            <pc:sldMk cId="1404959191" sldId="305"/>
            <ac:picMk id="8" creationId="{77A70F55-4390-4C7B-98AE-7C4940A42842}"/>
          </ac:picMkLst>
        </pc:picChg>
      </pc:sldChg>
      <pc:sldChg chg="addSp modSp ord">
        <pc:chgData name="Adrian Immer" userId="7ef899e556fb66de" providerId="LiveId" clId="{5EC5DC82-D0C0-4F27-84F3-6F2B60095124}" dt="2019-11-08T19:50:41.103" v="355"/>
        <pc:sldMkLst>
          <pc:docMk/>
          <pc:sldMk cId="2564947409" sldId="307"/>
        </pc:sldMkLst>
        <pc:spChg chg="add mod">
          <ac:chgData name="Adrian Immer" userId="7ef899e556fb66de" providerId="LiveId" clId="{5EC5DC82-D0C0-4F27-84F3-6F2B60095124}" dt="2019-11-08T19:50:28.196" v="354" actId="1076"/>
          <ac:spMkLst>
            <pc:docMk/>
            <pc:sldMk cId="2564947409" sldId="307"/>
            <ac:spMk id="7" creationId="{E410BFD6-7CF5-4C26-A415-DC545E8F029C}"/>
          </ac:spMkLst>
        </pc:spChg>
      </pc:sldChg>
      <pc:sldChg chg="modSp">
        <pc:chgData name="Adrian Immer" userId="7ef899e556fb66de" providerId="LiveId" clId="{5EC5DC82-D0C0-4F27-84F3-6F2B60095124}" dt="2019-11-08T19:53:29.180" v="359" actId="20577"/>
        <pc:sldMkLst>
          <pc:docMk/>
          <pc:sldMk cId="3444233193" sldId="309"/>
        </pc:sldMkLst>
        <pc:spChg chg="mod">
          <ac:chgData name="Adrian Immer" userId="7ef899e556fb66de" providerId="LiveId" clId="{5EC5DC82-D0C0-4F27-84F3-6F2B60095124}" dt="2019-11-08T19:53:29.180" v="359" actId="20577"/>
          <ac:spMkLst>
            <pc:docMk/>
            <pc:sldMk cId="3444233193" sldId="309"/>
            <ac:spMk id="6" creationId="{9615B0C7-C2BD-4B17-8343-0680651FFA65}"/>
          </ac:spMkLst>
        </pc:spChg>
      </pc:sldChg>
      <pc:sldChg chg="modSp">
        <pc:chgData name="Adrian Immer" userId="7ef899e556fb66de" providerId="LiveId" clId="{5EC5DC82-D0C0-4F27-84F3-6F2B60095124}" dt="2019-11-07T17:09:47.649" v="32" actId="207"/>
        <pc:sldMkLst>
          <pc:docMk/>
          <pc:sldMk cId="4278120748" sldId="313"/>
        </pc:sldMkLst>
        <pc:spChg chg="mod">
          <ac:chgData name="Adrian Immer" userId="7ef899e556fb66de" providerId="LiveId" clId="{5EC5DC82-D0C0-4F27-84F3-6F2B60095124}" dt="2019-11-07T17:09:47.649" v="32" actId="207"/>
          <ac:spMkLst>
            <pc:docMk/>
            <pc:sldMk cId="4278120748" sldId="313"/>
            <ac:spMk id="6" creationId="{28F5F4D9-EB47-4347-8CB3-3AAD588D5B8D}"/>
          </ac:spMkLst>
        </pc:spChg>
      </pc:sldChg>
      <pc:sldChg chg="modSp">
        <pc:chgData name="Adrian Immer" userId="7ef899e556fb66de" providerId="LiveId" clId="{5EC5DC82-D0C0-4F27-84F3-6F2B60095124}" dt="2019-11-08T19:54:00.411" v="369" actId="20577"/>
        <pc:sldMkLst>
          <pc:docMk/>
          <pc:sldMk cId="2883457824" sldId="314"/>
        </pc:sldMkLst>
        <pc:spChg chg="mod">
          <ac:chgData name="Adrian Immer" userId="7ef899e556fb66de" providerId="LiveId" clId="{5EC5DC82-D0C0-4F27-84F3-6F2B60095124}" dt="2019-11-08T19:54:00.411" v="369" actId="20577"/>
          <ac:spMkLst>
            <pc:docMk/>
            <pc:sldMk cId="2883457824" sldId="314"/>
            <ac:spMk id="6" creationId="{CE19E9F7-6856-420D-913A-78BFB6F991A3}"/>
          </ac:spMkLst>
        </pc:spChg>
      </pc:sldChg>
      <pc:sldChg chg="modSp">
        <pc:chgData name="Adrian Immer" userId="7ef899e556fb66de" providerId="LiveId" clId="{5EC5DC82-D0C0-4F27-84F3-6F2B60095124}" dt="2019-11-08T19:55:31.729" v="423" actId="20577"/>
        <pc:sldMkLst>
          <pc:docMk/>
          <pc:sldMk cId="2676155255" sldId="318"/>
        </pc:sldMkLst>
        <pc:spChg chg="mod">
          <ac:chgData name="Adrian Immer" userId="7ef899e556fb66de" providerId="LiveId" clId="{5EC5DC82-D0C0-4F27-84F3-6F2B60095124}" dt="2019-11-08T19:55:31.729" v="423" actId="20577"/>
          <ac:spMkLst>
            <pc:docMk/>
            <pc:sldMk cId="2676155255" sldId="318"/>
            <ac:spMk id="6" creationId="{BBC47292-0B3A-4B26-96C6-7CDF51C2178A}"/>
          </ac:spMkLst>
        </pc:spChg>
      </pc:sldChg>
      <pc:sldChg chg="addSp delSp modSp">
        <pc:chgData name="Adrian Immer" userId="7ef899e556fb66de" providerId="LiveId" clId="{5EC5DC82-D0C0-4F27-84F3-6F2B60095124}" dt="2019-11-08T19:44:28.753" v="256" actId="1076"/>
        <pc:sldMkLst>
          <pc:docMk/>
          <pc:sldMk cId="4124606992" sldId="319"/>
        </pc:sldMkLst>
        <pc:spChg chg="del">
          <ac:chgData name="Adrian Immer" userId="7ef899e556fb66de" providerId="LiveId" clId="{5EC5DC82-D0C0-4F27-84F3-6F2B60095124}" dt="2019-11-08T19:43:32.841" v="236"/>
          <ac:spMkLst>
            <pc:docMk/>
            <pc:sldMk cId="4124606992" sldId="319"/>
            <ac:spMk id="14" creationId="{2DAD8C30-87D1-49FF-961B-2B87DCCB85B1}"/>
          </ac:spMkLst>
        </pc:spChg>
        <pc:picChg chg="add mod ord modCrop">
          <ac:chgData name="Adrian Immer" userId="7ef899e556fb66de" providerId="LiveId" clId="{5EC5DC82-D0C0-4F27-84F3-6F2B60095124}" dt="2019-11-08T19:44:22.753" v="254" actId="1076"/>
          <ac:picMkLst>
            <pc:docMk/>
            <pc:sldMk cId="4124606992" sldId="319"/>
            <ac:picMk id="6" creationId="{0609756C-425E-4F64-8F9D-D17149B7AAA1}"/>
          </ac:picMkLst>
        </pc:picChg>
        <pc:picChg chg="add mod ord">
          <ac:chgData name="Adrian Immer" userId="7ef899e556fb66de" providerId="LiveId" clId="{5EC5DC82-D0C0-4F27-84F3-6F2B60095124}" dt="2019-11-08T19:44:28.753" v="256" actId="1076"/>
          <ac:picMkLst>
            <pc:docMk/>
            <pc:sldMk cId="4124606992" sldId="319"/>
            <ac:picMk id="8" creationId="{3B9A4D0D-0D0B-4B9D-84A4-BE43D29C5D80}"/>
          </ac:picMkLst>
        </pc:picChg>
        <pc:picChg chg="add mod ord">
          <ac:chgData name="Adrian Immer" userId="7ef899e556fb66de" providerId="LiveId" clId="{5EC5DC82-D0C0-4F27-84F3-6F2B60095124}" dt="2019-11-08T19:44:26.257" v="255" actId="1076"/>
          <ac:picMkLst>
            <pc:docMk/>
            <pc:sldMk cId="4124606992" sldId="319"/>
            <ac:picMk id="10" creationId="{8BACC3A3-0656-4891-BBC3-27F195F6A90C}"/>
          </ac:picMkLst>
        </pc:picChg>
      </pc:sldChg>
      <pc:sldChg chg="addSp delSp modSp">
        <pc:chgData name="Adrian Immer" userId="7ef899e556fb66de" providerId="LiveId" clId="{5EC5DC82-D0C0-4F27-84F3-6F2B60095124}" dt="2019-11-08T19:49:33.366" v="333" actId="1076"/>
        <pc:sldMkLst>
          <pc:docMk/>
          <pc:sldMk cId="1119887341" sldId="321"/>
        </pc:sldMkLst>
        <pc:spChg chg="add del">
          <ac:chgData name="Adrian Immer" userId="7ef899e556fb66de" providerId="LiveId" clId="{5EC5DC82-D0C0-4F27-84F3-6F2B60095124}" dt="2019-11-08T19:49:20.944" v="329"/>
          <ac:spMkLst>
            <pc:docMk/>
            <pc:sldMk cId="1119887341" sldId="321"/>
            <ac:spMk id="6" creationId="{483E3B50-53DF-4490-82B1-AA64590EE924}"/>
          </ac:spMkLst>
        </pc:spChg>
        <pc:graphicFrameChg chg="add del mod">
          <ac:chgData name="Adrian Immer" userId="7ef899e556fb66de" providerId="LiveId" clId="{5EC5DC82-D0C0-4F27-84F3-6F2B60095124}" dt="2019-11-08T19:49:20.944" v="329"/>
          <ac:graphicFrameMkLst>
            <pc:docMk/>
            <pc:sldMk cId="1119887341" sldId="321"/>
            <ac:graphicFrameMk id="7" creationId="{17E854FC-8F63-4D5D-A80E-D842646AD9A1}"/>
          </ac:graphicFrameMkLst>
        </pc:graphicFrameChg>
        <pc:picChg chg="add mod">
          <ac:chgData name="Adrian Immer" userId="7ef899e556fb66de" providerId="LiveId" clId="{5EC5DC82-D0C0-4F27-84F3-6F2B60095124}" dt="2019-11-08T19:49:33.366" v="333" actId="1076"/>
          <ac:picMkLst>
            <pc:docMk/>
            <pc:sldMk cId="1119887341" sldId="321"/>
            <ac:picMk id="8" creationId="{26885F82-810A-4807-9B50-48244548AB60}"/>
          </ac:picMkLst>
        </pc:picChg>
      </pc:sldChg>
      <pc:sldChg chg="addSp modSp">
        <pc:chgData name="Adrian Immer" userId="7ef899e556fb66de" providerId="LiveId" clId="{5EC5DC82-D0C0-4F27-84F3-6F2B60095124}" dt="2019-11-08T19:53:44.889" v="365" actId="20577"/>
        <pc:sldMkLst>
          <pc:docMk/>
          <pc:sldMk cId="4049417255" sldId="322"/>
        </pc:sldMkLst>
        <pc:spChg chg="add mod">
          <ac:chgData name="Adrian Immer" userId="7ef899e556fb66de" providerId="LiveId" clId="{5EC5DC82-D0C0-4F27-84F3-6F2B60095124}" dt="2019-11-08T19:53:44.889" v="365" actId="20577"/>
          <ac:spMkLst>
            <pc:docMk/>
            <pc:sldMk cId="4049417255" sldId="322"/>
            <ac:spMk id="11" creationId="{E2A34B27-EF99-4317-8F51-3A956208D533}"/>
          </ac:spMkLst>
        </pc:spChg>
      </pc:sldChg>
      <pc:sldChg chg="addSp modSp add">
        <pc:chgData name="Adrian Immer" userId="7ef899e556fb66de" providerId="LiveId" clId="{5EC5DC82-D0C0-4F27-84F3-6F2B60095124}" dt="2019-11-08T19:50:45.309" v="356"/>
        <pc:sldMkLst>
          <pc:docMk/>
          <pc:sldMk cId="1380272297" sldId="323"/>
        </pc:sldMkLst>
        <pc:spChg chg="mod">
          <ac:chgData name="Adrian Immer" userId="7ef899e556fb66de" providerId="LiveId" clId="{5EC5DC82-D0C0-4F27-84F3-6F2B60095124}" dt="2019-11-07T17:48:28.181" v="165" actId="20577"/>
          <ac:spMkLst>
            <pc:docMk/>
            <pc:sldMk cId="1380272297" sldId="323"/>
            <ac:spMk id="2" creationId="{B3BCEF96-9413-46C3-B646-5CD57F1745EE}"/>
          </ac:spMkLst>
        </pc:spChg>
        <pc:spChg chg="mod">
          <ac:chgData name="Adrian Immer" userId="7ef899e556fb66de" providerId="LiveId" clId="{5EC5DC82-D0C0-4F27-84F3-6F2B60095124}" dt="2019-11-07T17:48:03.480" v="93" actId="20577"/>
          <ac:spMkLst>
            <pc:docMk/>
            <pc:sldMk cId="1380272297" sldId="323"/>
            <ac:spMk id="3" creationId="{B76FF260-6EDE-4C52-98F0-8549C98DB549}"/>
          </ac:spMkLst>
        </pc:spChg>
        <pc:spChg chg="add">
          <ac:chgData name="Adrian Immer" userId="7ef899e556fb66de" providerId="LiveId" clId="{5EC5DC82-D0C0-4F27-84F3-6F2B60095124}" dt="2019-11-08T19:50:45.309" v="356"/>
          <ac:spMkLst>
            <pc:docMk/>
            <pc:sldMk cId="1380272297" sldId="323"/>
            <ac:spMk id="7" creationId="{F387CF67-93FD-4C67-96BB-E6775B67D4EF}"/>
          </ac:spMkLst>
        </pc:spChg>
      </pc:sldChg>
      <pc:sldChg chg="addSp modSp add">
        <pc:chgData name="Adrian Immer" userId="7ef899e556fb66de" providerId="LiveId" clId="{5EC5DC82-D0C0-4F27-84F3-6F2B60095124}" dt="2019-11-08T19:50:46.613" v="357"/>
        <pc:sldMkLst>
          <pc:docMk/>
          <pc:sldMk cId="2635647753" sldId="324"/>
        </pc:sldMkLst>
        <pc:spChg chg="mod">
          <ac:chgData name="Adrian Immer" userId="7ef899e556fb66de" providerId="LiveId" clId="{5EC5DC82-D0C0-4F27-84F3-6F2B60095124}" dt="2019-11-07T17:54:38.961" v="235" actId="20577"/>
          <ac:spMkLst>
            <pc:docMk/>
            <pc:sldMk cId="2635647753" sldId="324"/>
            <ac:spMk id="2" creationId="{FFD11B26-CD17-4B1A-9B5A-CCFE5B9482A5}"/>
          </ac:spMkLst>
        </pc:spChg>
        <pc:spChg chg="mod">
          <ac:chgData name="Adrian Immer" userId="7ef899e556fb66de" providerId="LiveId" clId="{5EC5DC82-D0C0-4F27-84F3-6F2B60095124}" dt="2019-11-07T17:48:11.278" v="112" actId="20577"/>
          <ac:spMkLst>
            <pc:docMk/>
            <pc:sldMk cId="2635647753" sldId="324"/>
            <ac:spMk id="3" creationId="{C23677C1-E390-482B-B64B-FA0D19155FAC}"/>
          </ac:spMkLst>
        </pc:spChg>
        <pc:spChg chg="add">
          <ac:chgData name="Adrian Immer" userId="7ef899e556fb66de" providerId="LiveId" clId="{5EC5DC82-D0C0-4F27-84F3-6F2B60095124}" dt="2019-11-08T19:50:46.613" v="357"/>
          <ac:spMkLst>
            <pc:docMk/>
            <pc:sldMk cId="2635647753" sldId="324"/>
            <ac:spMk id="7" creationId="{95C1CE23-0BB9-4250-AA5D-0698A857D14C}"/>
          </ac:spMkLst>
        </pc:spChg>
      </pc:sldChg>
      <pc:sldChg chg="addSp delSp modSp add mod setBg">
        <pc:chgData name="Adrian Immer" userId="7ef899e556fb66de" providerId="LiveId" clId="{5EC5DC82-D0C0-4F27-84F3-6F2B60095124}" dt="2019-11-08T20:07:56.942" v="459" actId="1076"/>
        <pc:sldMkLst>
          <pc:docMk/>
          <pc:sldMk cId="5898308" sldId="325"/>
        </pc:sldMkLst>
        <pc:spChg chg="add del">
          <ac:chgData name="Adrian Immer" userId="7ef899e556fb66de" providerId="LiveId" clId="{5EC5DC82-D0C0-4F27-84F3-6F2B60095124}" dt="2019-11-08T20:07:44.442" v="454" actId="26606"/>
          <ac:spMkLst>
            <pc:docMk/>
            <pc:sldMk cId="5898308" sldId="325"/>
            <ac:spMk id="2" creationId="{A3E9C917-0D40-4B69-B572-43E2D0F28DB6}"/>
          </ac:spMkLst>
        </pc:spChg>
        <pc:spChg chg="mod">
          <ac:chgData name="Adrian Immer" userId="7ef899e556fb66de" providerId="LiveId" clId="{5EC5DC82-D0C0-4F27-84F3-6F2B60095124}" dt="2019-11-08T20:07:44.442" v="454" actId="26606"/>
          <ac:spMkLst>
            <pc:docMk/>
            <pc:sldMk cId="5898308" sldId="325"/>
            <ac:spMk id="3" creationId="{8EBEC428-6C60-44AA-A99E-F63A551FFFFC}"/>
          </ac:spMkLst>
        </pc:spChg>
        <pc:spChg chg="mod">
          <ac:chgData name="Adrian Immer" userId="7ef899e556fb66de" providerId="LiveId" clId="{5EC5DC82-D0C0-4F27-84F3-6F2B60095124}" dt="2019-11-08T20:07:44.442" v="454" actId="26606"/>
          <ac:spMkLst>
            <pc:docMk/>
            <pc:sldMk cId="5898308" sldId="325"/>
            <ac:spMk id="4" creationId="{4650C999-691C-4C61-9CC7-95DE3BDB9365}"/>
          </ac:spMkLst>
        </pc:spChg>
        <pc:spChg chg="mod">
          <ac:chgData name="Adrian Immer" userId="7ef899e556fb66de" providerId="LiveId" clId="{5EC5DC82-D0C0-4F27-84F3-6F2B60095124}" dt="2019-11-08T20:07:44.442" v="454" actId="26606"/>
          <ac:spMkLst>
            <pc:docMk/>
            <pc:sldMk cId="5898308" sldId="325"/>
            <ac:spMk id="5" creationId="{77E6F6E5-9EA9-4A9E-B315-7E280F1013DE}"/>
          </ac:spMkLst>
        </pc:spChg>
        <pc:spChg chg="mod">
          <ac:chgData name="Adrian Immer" userId="7ef899e556fb66de" providerId="LiveId" clId="{5EC5DC82-D0C0-4F27-84F3-6F2B60095124}" dt="2019-11-08T20:07:44.442" v="454" actId="26606"/>
          <ac:spMkLst>
            <pc:docMk/>
            <pc:sldMk cId="5898308" sldId="325"/>
            <ac:spMk id="6" creationId="{3058A045-F6B9-4262-8A05-BA53A67A55BE}"/>
          </ac:spMkLst>
        </pc:spChg>
        <pc:spChg chg="add del">
          <ac:chgData name="Adrian Immer" userId="7ef899e556fb66de" providerId="LiveId" clId="{5EC5DC82-D0C0-4F27-84F3-6F2B60095124}" dt="2019-11-08T20:07:44.387" v="453" actId="26606"/>
          <ac:spMkLst>
            <pc:docMk/>
            <pc:sldMk cId="5898308" sldId="325"/>
            <ac:spMk id="13" creationId="{42285737-90EE-47DC-AC80-8AE156B11969}"/>
          </ac:spMkLst>
        </pc:spChg>
        <pc:grpChg chg="add del">
          <ac:chgData name="Adrian Immer" userId="7ef899e556fb66de" providerId="LiveId" clId="{5EC5DC82-D0C0-4F27-84F3-6F2B60095124}" dt="2019-11-08T20:07:44.387" v="453" actId="26606"/>
          <ac:grpSpMkLst>
            <pc:docMk/>
            <pc:sldMk cId="5898308" sldId="325"/>
            <ac:grpSpMk id="15" creationId="{B57BDC17-F1B3-455F-BBF1-680AA1F25C06}"/>
          </ac:grpSpMkLst>
        </pc:grpChg>
        <pc:graphicFrameChg chg="add del mod">
          <ac:chgData name="Adrian Immer" userId="7ef899e556fb66de" providerId="LiveId" clId="{5EC5DC82-D0C0-4F27-84F3-6F2B60095124}" dt="2019-11-08T20:07:44.442" v="454" actId="26606"/>
          <ac:graphicFrameMkLst>
            <pc:docMk/>
            <pc:sldMk cId="5898308" sldId="325"/>
            <ac:graphicFrameMk id="7" creationId="{F5580D66-3D7C-44C2-93EA-5F6F8CCC73BB}"/>
          </ac:graphicFrameMkLst>
        </pc:graphicFrameChg>
        <pc:graphicFrameChg chg="add del">
          <ac:chgData name="Adrian Immer" userId="7ef899e556fb66de" providerId="LiveId" clId="{5EC5DC82-D0C0-4F27-84F3-6F2B60095124}" dt="2019-11-08T20:07:42.759" v="450" actId="26606"/>
          <ac:graphicFrameMkLst>
            <pc:docMk/>
            <pc:sldMk cId="5898308" sldId="325"/>
            <ac:graphicFrameMk id="10" creationId="{F5580D66-3D7C-44C2-93EA-5F6F8CCC73BB}"/>
          </ac:graphicFrameMkLst>
        </pc:graphicFrameChg>
        <pc:graphicFrameChg chg="add del">
          <ac:chgData name="Adrian Immer" userId="7ef899e556fb66de" providerId="LiveId" clId="{5EC5DC82-D0C0-4F27-84F3-6F2B60095124}" dt="2019-11-08T20:07:44.387" v="453" actId="26606"/>
          <ac:graphicFrameMkLst>
            <pc:docMk/>
            <pc:sldMk cId="5898308" sldId="325"/>
            <ac:graphicFrameMk id="12" creationId="{F5580D66-3D7C-44C2-93EA-5F6F8CCC73BB}"/>
          </ac:graphicFrameMkLst>
        </pc:graphicFrameChg>
        <pc:graphicFrameChg chg="add mod">
          <ac:chgData name="Adrian Immer" userId="7ef899e556fb66de" providerId="LiveId" clId="{5EC5DC82-D0C0-4F27-84F3-6F2B60095124}" dt="2019-11-08T20:07:56.942" v="459" actId="1076"/>
          <ac:graphicFrameMkLst>
            <pc:docMk/>
            <pc:sldMk cId="5898308" sldId="325"/>
            <ac:graphicFrameMk id="23" creationId="{F5580D66-3D7C-44C2-93EA-5F6F8CCC73BB}"/>
          </ac:graphicFrameMkLst>
        </pc:graphicFrameChg>
      </pc:sldChg>
    </pc:docChg>
  </pc:docChgLst>
  <pc:docChgLst>
    <pc:chgData clId="Web-{8CF783A5-4CA0-467C-99D1-86347816A14B}"/>
    <pc:docChg chg="modSld">
      <pc:chgData name="" userId="" providerId="" clId="Web-{8CF783A5-4CA0-467C-99D1-86347816A14B}" dt="2019-11-09T10:44:20.814" v="1" actId="1076"/>
      <pc:docMkLst>
        <pc:docMk/>
      </pc:docMkLst>
      <pc:sldChg chg="modSp">
        <pc:chgData name="" userId="" providerId="" clId="Web-{8CF783A5-4CA0-467C-99D1-86347816A14B}" dt="2019-11-09T10:44:20.814" v="1" actId="1076"/>
        <pc:sldMkLst>
          <pc:docMk/>
          <pc:sldMk cId="4049417255" sldId="322"/>
        </pc:sldMkLst>
        <pc:spChg chg="mod">
          <ac:chgData name="" userId="" providerId="" clId="Web-{8CF783A5-4CA0-467C-99D1-86347816A14B}" dt="2019-11-09T10:44:20.814" v="1" actId="1076"/>
          <ac:spMkLst>
            <pc:docMk/>
            <pc:sldMk cId="4049417255" sldId="322"/>
            <ac:spMk id="11" creationId="{E2A34B27-EF99-4317-8F51-3A956208D533}"/>
          </ac:spMkLst>
        </pc:spChg>
      </pc:sldChg>
    </pc:docChg>
  </pc:docChgLst>
  <pc:docChgLst>
    <pc:chgData clId="Web-{C189F928-BA43-44BD-9716-A4186B4501F7}"/>
    <pc:docChg chg="modSld">
      <pc:chgData name="" userId="" providerId="" clId="Web-{C189F928-BA43-44BD-9716-A4186B4501F7}" dt="2019-11-10T12:08:47.811" v="8" actId="20577"/>
      <pc:docMkLst>
        <pc:docMk/>
      </pc:docMkLst>
      <pc:sldChg chg="modSp">
        <pc:chgData name="" userId="" providerId="" clId="Web-{C189F928-BA43-44BD-9716-A4186B4501F7}" dt="2019-11-10T12:08:47.811" v="7" actId="20577"/>
        <pc:sldMkLst>
          <pc:docMk/>
          <pc:sldMk cId="1801139829" sldId="326"/>
        </pc:sldMkLst>
        <pc:spChg chg="mod">
          <ac:chgData name="" userId="" providerId="" clId="Web-{C189F928-BA43-44BD-9716-A4186B4501F7}" dt="2019-11-10T12:08:47.811" v="7" actId="20577"/>
          <ac:spMkLst>
            <pc:docMk/>
            <pc:sldMk cId="1801139829" sldId="326"/>
            <ac:spMk id="2" creationId="{D8054DB0-60DC-42A6-97BD-56AB15CA47DE}"/>
          </ac:spMkLst>
        </pc:spChg>
      </pc:sldChg>
    </pc:docChg>
  </pc:docChgLst>
  <pc:docChgLst>
    <pc:chgData clId="Web-{2F7C6A26-B2A8-462E-9982-8ECD6581FD10}"/>
    <pc:docChg chg="modSld">
      <pc:chgData name="" userId="" providerId="" clId="Web-{2F7C6A26-B2A8-462E-9982-8ECD6581FD10}" dt="2019-11-11T18:40:08.935" v="54" actId="20577"/>
      <pc:docMkLst>
        <pc:docMk/>
      </pc:docMkLst>
      <pc:sldChg chg="modSp">
        <pc:chgData name="" userId="" providerId="" clId="Web-{2F7C6A26-B2A8-462E-9982-8ECD6581FD10}" dt="2019-11-11T18:40:08.920" v="53" actId="20577"/>
        <pc:sldMkLst>
          <pc:docMk/>
          <pc:sldMk cId="4278120748" sldId="313"/>
        </pc:sldMkLst>
        <pc:spChg chg="mod">
          <ac:chgData name="" userId="" providerId="" clId="Web-{2F7C6A26-B2A8-462E-9982-8ECD6581FD10}" dt="2019-11-11T18:40:08.920" v="53" actId="20577"/>
          <ac:spMkLst>
            <pc:docMk/>
            <pc:sldMk cId="4278120748" sldId="313"/>
            <ac:spMk id="6" creationId="{28F5F4D9-EB47-4347-8CB3-3AAD588D5B8D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inuser\Dropbox\AST\AST_Trainer\Saison%202019-2020\Absenzenliste_AST_2019-2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lvl="0">
              <a:defRPr sz="1600" b="1" i="0">
                <a:solidFill>
                  <a:srgbClr val="000000"/>
                </a:solidFill>
                <a:latin typeface="Arial"/>
              </a:defRPr>
            </a:pPr>
            <a:r>
              <a:rPr lang="en-GB"/>
              <a:t>Teilnahme pro Athleten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Absenzen!$A$88</c:f>
              <c:strCache>
                <c:ptCount val="1"/>
                <c:pt idx="0">
                  <c:v>Teilnahme [%]</c:v>
                </c:pt>
              </c:strCache>
            </c:strRef>
          </c:tx>
          <c:spPr>
            <a:solidFill>
              <a:srgbClr val="4F81BD"/>
            </a:solidFill>
          </c:spPr>
          <c:invertIfNegative val="1"/>
          <c:cat>
            <c:strRef>
              <c:f>Absenzen!$C$4:$X$4</c:f>
              <c:strCache>
                <c:ptCount val="22"/>
                <c:pt idx="0">
                  <c:v>Carl-Louis Wolter</c:v>
                </c:pt>
                <c:pt idx="1">
                  <c:v>Rafael Salm</c:v>
                </c:pt>
                <c:pt idx="2">
                  <c:v>Patrizia Klemm</c:v>
                </c:pt>
                <c:pt idx="3">
                  <c:v>Anna Samsioe</c:v>
                </c:pt>
                <c:pt idx="4">
                  <c:v>Maximilian Puschitz</c:v>
                </c:pt>
                <c:pt idx="5">
                  <c:v>Janis Tandler</c:v>
                </c:pt>
                <c:pt idx="6">
                  <c:v>Sarina Salm</c:v>
                </c:pt>
                <c:pt idx="7">
                  <c:v>Julian Dietiker</c:v>
                </c:pt>
                <c:pt idx="8">
                  <c:v>Ben Hauser</c:v>
                </c:pt>
                <c:pt idx="9">
                  <c:v>Cyrill Tandler</c:v>
                </c:pt>
                <c:pt idx="10">
                  <c:v>Yael Wernli</c:v>
                </c:pt>
                <c:pt idx="11">
                  <c:v>Elizabeth Puschitz</c:v>
                </c:pt>
                <c:pt idx="12">
                  <c:v>Mattia Arrigoni</c:v>
                </c:pt>
                <c:pt idx="13">
                  <c:v>Lucien Läuppi</c:v>
                </c:pt>
                <c:pt idx="14">
                  <c:v>Tobias Rickenbach</c:v>
                </c:pt>
                <c:pt idx="15">
                  <c:v>Noé Strabler</c:v>
                </c:pt>
                <c:pt idx="16">
                  <c:v>Caroline Klemm</c:v>
                </c:pt>
                <c:pt idx="17">
                  <c:v>Alina Wernli</c:v>
                </c:pt>
                <c:pt idx="18">
                  <c:v>Jarno Piffaretti</c:v>
                </c:pt>
                <c:pt idx="19">
                  <c:v>Sebastian Vogt</c:v>
                </c:pt>
                <c:pt idx="20">
                  <c:v>Carla Akchoti</c:v>
                </c:pt>
                <c:pt idx="21">
                  <c:v>Ricco Langer</c:v>
                </c:pt>
              </c:strCache>
            </c:strRef>
          </c:cat>
          <c:val>
            <c:numRef>
              <c:f>Absenzen!$C$88:$X$88</c:f>
              <c:numCache>
                <c:formatCode>0</c:formatCode>
                <c:ptCount val="22"/>
                <c:pt idx="0">
                  <c:v>61.111111111111107</c:v>
                </c:pt>
                <c:pt idx="1">
                  <c:v>77.777777777777771</c:v>
                </c:pt>
                <c:pt idx="2">
                  <c:v>83.333333333333329</c:v>
                </c:pt>
                <c:pt idx="3">
                  <c:v>63.15789473684211</c:v>
                </c:pt>
                <c:pt idx="4">
                  <c:v>55.555555555555557</c:v>
                </c:pt>
                <c:pt idx="5">
                  <c:v>68.421052631578959</c:v>
                </c:pt>
                <c:pt idx="6">
                  <c:v>77.777777777777771</c:v>
                </c:pt>
                <c:pt idx="7">
                  <c:v>50.000000000000007</c:v>
                </c:pt>
                <c:pt idx="8">
                  <c:v>100</c:v>
                </c:pt>
                <c:pt idx="9">
                  <c:v>79.166666666666671</c:v>
                </c:pt>
                <c:pt idx="10">
                  <c:v>62.500000000000007</c:v>
                </c:pt>
                <c:pt idx="11">
                  <c:v>91.666666666666671</c:v>
                </c:pt>
                <c:pt idx="12">
                  <c:v>75</c:v>
                </c:pt>
                <c:pt idx="13">
                  <c:v>44</c:v>
                </c:pt>
                <c:pt idx="14">
                  <c:v>80</c:v>
                </c:pt>
                <c:pt idx="15">
                  <c:v>76</c:v>
                </c:pt>
                <c:pt idx="16">
                  <c:v>72</c:v>
                </c:pt>
                <c:pt idx="17">
                  <c:v>68</c:v>
                </c:pt>
                <c:pt idx="18">
                  <c:v>88</c:v>
                </c:pt>
                <c:pt idx="19">
                  <c:v>96</c:v>
                </c:pt>
                <c:pt idx="20">
                  <c:v>64</c:v>
                </c:pt>
                <c:pt idx="21">
                  <c:v>56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  <c:ext xmlns:c16="http://schemas.microsoft.com/office/drawing/2014/chart" uri="{C3380CC4-5D6E-409C-BE32-E72D297353CC}">
              <c16:uniqueId val="{00000000-A5D2-4784-9086-BD6511A6FD6D}"/>
            </c:ext>
          </c:extLst>
        </c:ser>
        <c:ser>
          <c:idx val="1"/>
          <c:order val="1"/>
          <c:tx>
            <c:strRef>
              <c:f>Absenzen!$A$84</c:f>
              <c:strCache>
                <c:ptCount val="1"/>
                <c:pt idx="0">
                  <c:v>Anwesend</c:v>
                </c:pt>
              </c:strCache>
            </c:strRef>
          </c:tx>
          <c:spPr>
            <a:solidFill>
              <a:srgbClr val="C0504D"/>
            </a:solidFill>
          </c:spPr>
          <c:invertIfNegative val="1"/>
          <c:cat>
            <c:strRef>
              <c:f>Absenzen!$C$4:$X$4</c:f>
              <c:strCache>
                <c:ptCount val="22"/>
                <c:pt idx="0">
                  <c:v>Carl-Louis Wolter</c:v>
                </c:pt>
                <c:pt idx="1">
                  <c:v>Rafael Salm</c:v>
                </c:pt>
                <c:pt idx="2">
                  <c:v>Patrizia Klemm</c:v>
                </c:pt>
                <c:pt idx="3">
                  <c:v>Anna Samsioe</c:v>
                </c:pt>
                <c:pt idx="4">
                  <c:v>Maximilian Puschitz</c:v>
                </c:pt>
                <c:pt idx="5">
                  <c:v>Janis Tandler</c:v>
                </c:pt>
                <c:pt idx="6">
                  <c:v>Sarina Salm</c:v>
                </c:pt>
                <c:pt idx="7">
                  <c:v>Julian Dietiker</c:v>
                </c:pt>
                <c:pt idx="8">
                  <c:v>Ben Hauser</c:v>
                </c:pt>
                <c:pt idx="9">
                  <c:v>Cyrill Tandler</c:v>
                </c:pt>
                <c:pt idx="10">
                  <c:v>Yael Wernli</c:v>
                </c:pt>
                <c:pt idx="11">
                  <c:v>Elizabeth Puschitz</c:v>
                </c:pt>
                <c:pt idx="12">
                  <c:v>Mattia Arrigoni</c:v>
                </c:pt>
                <c:pt idx="13">
                  <c:v>Lucien Läuppi</c:v>
                </c:pt>
                <c:pt idx="14">
                  <c:v>Tobias Rickenbach</c:v>
                </c:pt>
                <c:pt idx="15">
                  <c:v>Noé Strabler</c:v>
                </c:pt>
                <c:pt idx="16">
                  <c:v>Caroline Klemm</c:v>
                </c:pt>
                <c:pt idx="17">
                  <c:v>Alina Wernli</c:v>
                </c:pt>
                <c:pt idx="18">
                  <c:v>Jarno Piffaretti</c:v>
                </c:pt>
                <c:pt idx="19">
                  <c:v>Sebastian Vogt</c:v>
                </c:pt>
                <c:pt idx="20">
                  <c:v>Carla Akchoti</c:v>
                </c:pt>
                <c:pt idx="21">
                  <c:v>Ricco Langer</c:v>
                </c:pt>
              </c:strCache>
            </c:strRef>
          </c:cat>
          <c:val>
            <c:numRef>
              <c:f>Absenzen!$C$84:$X$84</c:f>
              <c:numCache>
                <c:formatCode>General</c:formatCode>
                <c:ptCount val="22"/>
                <c:pt idx="0">
                  <c:v>11</c:v>
                </c:pt>
                <c:pt idx="1">
                  <c:v>14</c:v>
                </c:pt>
                <c:pt idx="2">
                  <c:v>15</c:v>
                </c:pt>
                <c:pt idx="3">
                  <c:v>12</c:v>
                </c:pt>
                <c:pt idx="4">
                  <c:v>10</c:v>
                </c:pt>
                <c:pt idx="5">
                  <c:v>13</c:v>
                </c:pt>
                <c:pt idx="6">
                  <c:v>14</c:v>
                </c:pt>
                <c:pt idx="7">
                  <c:v>11</c:v>
                </c:pt>
                <c:pt idx="8">
                  <c:v>18</c:v>
                </c:pt>
                <c:pt idx="9">
                  <c:v>19</c:v>
                </c:pt>
                <c:pt idx="10">
                  <c:v>15</c:v>
                </c:pt>
                <c:pt idx="11">
                  <c:v>22</c:v>
                </c:pt>
                <c:pt idx="12">
                  <c:v>18</c:v>
                </c:pt>
                <c:pt idx="13">
                  <c:v>11</c:v>
                </c:pt>
                <c:pt idx="14">
                  <c:v>20</c:v>
                </c:pt>
                <c:pt idx="15">
                  <c:v>19</c:v>
                </c:pt>
                <c:pt idx="16">
                  <c:v>18</c:v>
                </c:pt>
                <c:pt idx="17">
                  <c:v>17</c:v>
                </c:pt>
                <c:pt idx="18">
                  <c:v>22</c:v>
                </c:pt>
                <c:pt idx="19">
                  <c:v>24</c:v>
                </c:pt>
                <c:pt idx="20">
                  <c:v>16</c:v>
                </c:pt>
                <c:pt idx="21">
                  <c:v>14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</c14:spPr>
              </c14:invertSolidFillFmt>
            </c:ext>
            <c:ext xmlns:c16="http://schemas.microsoft.com/office/drawing/2014/chart" uri="{C3380CC4-5D6E-409C-BE32-E72D297353CC}">
              <c16:uniqueId val="{00000001-A5D2-4784-9086-BD6511A6FD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18869636"/>
        <c:axId val="1668002732"/>
      </c:barChart>
      <c:catAx>
        <c:axId val="1518869636"/>
        <c:scaling>
          <c:orientation val="minMax"/>
        </c:scaling>
        <c:delete val="0"/>
        <c:axPos val="b"/>
        <c:numFmt formatCode="General" sourceLinked="1"/>
        <c:majorTickMark val="cross"/>
        <c:minorTickMark val="cross"/>
        <c:tickLblPos val="nextTo"/>
        <c:txPr>
          <a:bodyPr/>
          <a:lstStyle/>
          <a:p>
            <a:pPr lvl="0">
              <a:defRPr sz="900" b="0" i="0">
                <a:solidFill>
                  <a:srgbClr val="595959"/>
                </a:solidFill>
                <a:latin typeface="Arial"/>
              </a:defRPr>
            </a:pPr>
            <a:endParaRPr lang="de-DE"/>
          </a:p>
        </c:txPr>
        <c:crossAx val="1668002732"/>
        <c:crosses val="autoZero"/>
        <c:auto val="1"/>
        <c:lblAlgn val="ctr"/>
        <c:lblOffset val="100"/>
        <c:noMultiLvlLbl val="1"/>
      </c:catAx>
      <c:valAx>
        <c:axId val="1668002732"/>
        <c:scaling>
          <c:orientation val="minMax"/>
          <c:max val="100"/>
        </c:scaling>
        <c:delete val="0"/>
        <c:axPos val="l"/>
        <c:majorGridlines>
          <c:spPr>
            <a:ln>
              <a:solidFill>
                <a:srgbClr val="D9D9D9"/>
              </a:solidFill>
            </a:ln>
          </c:spPr>
        </c:majorGridlines>
        <c:numFmt formatCode="0" sourceLinked="1"/>
        <c:majorTickMark val="cross"/>
        <c:minorTickMark val="cross"/>
        <c:tickLblPos val="nextTo"/>
        <c:spPr>
          <a:ln w="47625">
            <a:noFill/>
          </a:ln>
        </c:spPr>
        <c:txPr>
          <a:bodyPr/>
          <a:lstStyle/>
          <a:p>
            <a:pPr lvl="0">
              <a:defRPr sz="900" b="0" i="0">
                <a:solidFill>
                  <a:srgbClr val="595959"/>
                </a:solidFill>
                <a:latin typeface="Arial"/>
              </a:defRPr>
            </a:pPr>
            <a:endParaRPr lang="de-DE"/>
          </a:p>
        </c:txPr>
        <c:crossAx val="1518869636"/>
        <c:crosses val="autoZero"/>
        <c:crossBetween val="between"/>
      </c:valAx>
      <c:spPr>
        <a:solidFill>
          <a:srgbClr val="FFFFFF"/>
        </a:solidFill>
      </c:spPr>
    </c:plotArea>
    <c:legend>
      <c:legendPos val="r"/>
      <c:overlay val="0"/>
      <c:txPr>
        <a:bodyPr/>
        <a:lstStyle/>
        <a:p>
          <a:pPr lvl="0">
            <a:defRPr sz="900">
              <a:solidFill>
                <a:srgbClr val="595959"/>
              </a:solidFill>
              <a:latin typeface="Arial"/>
            </a:defRPr>
          </a:pPr>
          <a:endParaRPr lang="de-DE"/>
        </a:p>
      </c:txPr>
    </c:legend>
    <c:plotVisOnly val="1"/>
    <c:dispBlanksAs val="zero"/>
    <c:showDLblsOverMax val="1"/>
  </c:chart>
  <c:spPr>
    <a:solidFill>
      <a:srgbClr val="FFFFFF"/>
    </a:solidFill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17378465-F71C-4925-BEAD-A59A3B510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9AB8A43-0BF5-4ED6-911A-75829A95D95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9D0713-5B04-4398-8597-72298E5071FB}" type="datetimeFigureOut">
              <a:rPr lang="de-CH" smtClean="0"/>
              <a:t>12.11.2019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BBC9FC1-BB60-4FCC-A6D4-B97017FA74E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884DABB-A578-4625-9389-4942653F2C4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72827-5EF2-4516-8DE4-26DB9B6083D1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219441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A93943-D3E4-44BF-BA48-2F01334B47B7}" type="datetimeFigureOut">
              <a:rPr lang="de-CH" smtClean="0"/>
              <a:t>12.11.2019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D18920-449B-4186-B96E-FBEEA706AE02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71938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0" y="1"/>
            <a:ext cx="9000000" cy="2349000"/>
          </a:xfrm>
        </p:spPr>
        <p:txBody>
          <a:bodyPr anchor="ctr"/>
          <a:lstStyle>
            <a:lvl1pPr algn="ctr">
              <a:defRPr sz="6000" b="1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6441" y="4707120"/>
            <a:ext cx="3352362" cy="1947680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  <a:endParaRPr lang="en-US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19121DCB-197B-410B-9BCB-ACF664EBDC6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02837" y="2435360"/>
            <a:ext cx="3922198" cy="3255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167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CBABB8C9-C169-41DE-A9DC-C288946480C3}"/>
              </a:ext>
            </a:extLst>
          </p:cNvPr>
          <p:cNvSpPr/>
          <p:nvPr userDrawn="1"/>
        </p:nvSpPr>
        <p:spPr>
          <a:xfrm>
            <a:off x="0" y="1586657"/>
            <a:ext cx="9144000" cy="46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pic>
        <p:nvPicPr>
          <p:cNvPr id="9" name="Grafik 8" descr="Logo.jpg">
            <a:extLst>
              <a:ext uri="{FF2B5EF4-FFF2-40B4-BE49-F238E27FC236}">
                <a16:creationId xmlns:a16="http://schemas.microsoft.com/office/drawing/2014/main" id="{5E8F3828-9B4E-42FF-9E11-493D8E2888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22171" y="136524"/>
            <a:ext cx="1593179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itel 10">
            <a:extLst>
              <a:ext uri="{FF2B5EF4-FFF2-40B4-BE49-F238E27FC236}">
                <a16:creationId xmlns:a16="http://schemas.microsoft.com/office/drawing/2014/main" id="{BBBBCC65-C04A-4444-AF9D-FF2DC5514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A2CD4017-601A-4671-9C4D-FC78F5353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60D48DD-C78A-4286-B5A3-9E5098392541}" type="datetime1">
              <a:rPr lang="de-CH" smtClean="0"/>
              <a:t>12.11.2019</a:t>
            </a:fld>
            <a:endParaRPr lang="de-CH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90F6C2DA-8C4A-4F0E-BF53-16CCBCBAB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CH"/>
              <a:t>Elternabend - Winterplanung 2019/20</a:t>
            </a:r>
            <a:endParaRPr lang="de-CH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F774883F-5B85-45C7-A2A5-78BFBFCFE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8DAACD7-BEEE-4BF3-8389-19E9348F5629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79312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pic>
        <p:nvPicPr>
          <p:cNvPr id="15" name="Grafik 14" descr="Logo.jpg">
            <a:extLst>
              <a:ext uri="{FF2B5EF4-FFF2-40B4-BE49-F238E27FC236}">
                <a16:creationId xmlns:a16="http://schemas.microsoft.com/office/drawing/2014/main" id="{0D44F56F-1344-40A5-80AB-D587F49313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22171" y="136524"/>
            <a:ext cx="1593179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38D2522-03DB-434C-B080-BBE68D5D6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10A67-5274-41B4-B2B2-AB13FAB0DF3A}" type="datetime1">
              <a:rPr lang="de-CH" smtClean="0"/>
              <a:t>12.11.2019</a:t>
            </a:fld>
            <a:endParaRPr lang="de-CH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12F1010-EB68-4987-9D21-3992DB08C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Elternabend - Winterplanung 2019/20</a:t>
            </a:r>
            <a:endParaRPr lang="de-CH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3EB6681-F760-4B92-A947-711430029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ACD7-BEEE-4BF3-8389-19E9348F5629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66555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>
            <a:extLst>
              <a:ext uri="{FF2B5EF4-FFF2-40B4-BE49-F238E27FC236}">
                <a16:creationId xmlns:a16="http://schemas.microsoft.com/office/drawing/2014/main" id="{1070D343-CCE1-4FAB-AC9D-FC7B8FE07110}"/>
              </a:ext>
            </a:extLst>
          </p:cNvPr>
          <p:cNvSpPr/>
          <p:nvPr userDrawn="1"/>
        </p:nvSpPr>
        <p:spPr>
          <a:xfrm>
            <a:off x="0" y="1586657"/>
            <a:ext cx="9144000" cy="46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pic>
        <p:nvPicPr>
          <p:cNvPr id="11" name="Grafik 10" descr="Logo.jpg">
            <a:extLst>
              <a:ext uri="{FF2B5EF4-FFF2-40B4-BE49-F238E27FC236}">
                <a16:creationId xmlns:a16="http://schemas.microsoft.com/office/drawing/2014/main" id="{442E9257-B51F-489E-B804-ACC99A772D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22171" y="136524"/>
            <a:ext cx="1593179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318D01A-4DC7-420D-8BEF-3E34912C3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89BC9-AEE6-4DA5-AC14-D9A639BE3EA0}" type="datetime1">
              <a:rPr lang="de-CH" smtClean="0"/>
              <a:t>12.11.2019</a:t>
            </a:fld>
            <a:endParaRPr lang="de-CH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D352157-099B-4B19-AE4E-76E144FFC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Elternabend - Winterplanung 2019/20</a:t>
            </a:r>
            <a:endParaRPr lang="de-CH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05433D8-49F8-46D6-89A3-E49F26C7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ACD7-BEEE-4BF3-8389-19E9348F5629}" type="slidenum">
              <a:rPr lang="de-CH" smtClean="0"/>
              <a:pPr/>
              <a:t>‹#›</a:t>
            </a:fld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15FE68F-400F-4806-8A3F-8A6876EA4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41976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>
            <a:extLst>
              <a:ext uri="{FF2B5EF4-FFF2-40B4-BE49-F238E27FC236}">
                <a16:creationId xmlns:a16="http://schemas.microsoft.com/office/drawing/2014/main" id="{7725D5D4-4B5E-43F5-B68D-36E002B11AE4}"/>
              </a:ext>
            </a:extLst>
          </p:cNvPr>
          <p:cNvSpPr/>
          <p:nvPr userDrawn="1"/>
        </p:nvSpPr>
        <p:spPr>
          <a:xfrm>
            <a:off x="0" y="1586657"/>
            <a:ext cx="9144000" cy="46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ysClr val="windowText" lastClr="0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  <a:lvl2pPr>
              <a:defRPr>
                <a:solidFill>
                  <a:sysClr val="windowText" lastClr="000000"/>
                </a:solidFill>
              </a:defRPr>
            </a:lvl2pPr>
            <a:lvl3pPr>
              <a:defRPr>
                <a:solidFill>
                  <a:sysClr val="windowText" lastClr="000000"/>
                </a:solidFill>
              </a:defRPr>
            </a:lvl3pPr>
            <a:lvl4pPr>
              <a:defRPr>
                <a:solidFill>
                  <a:sysClr val="windowText" lastClr="000000"/>
                </a:solidFill>
              </a:defRPr>
            </a:lvl4pPr>
            <a:lvl5pPr>
              <a:defRPr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ysClr val="windowText" lastClr="0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  <a:lvl2pPr>
              <a:defRPr>
                <a:solidFill>
                  <a:sysClr val="windowText" lastClr="000000"/>
                </a:solidFill>
              </a:defRPr>
            </a:lvl2pPr>
            <a:lvl3pPr>
              <a:defRPr>
                <a:solidFill>
                  <a:sysClr val="windowText" lastClr="000000"/>
                </a:solidFill>
              </a:defRPr>
            </a:lvl3pPr>
            <a:lvl4pPr>
              <a:defRPr>
                <a:solidFill>
                  <a:sysClr val="windowText" lastClr="000000"/>
                </a:solidFill>
              </a:defRPr>
            </a:lvl4pPr>
            <a:lvl5pPr>
              <a:defRPr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2" name="Titel 11">
            <a:extLst>
              <a:ext uri="{FF2B5EF4-FFF2-40B4-BE49-F238E27FC236}">
                <a16:creationId xmlns:a16="http://schemas.microsoft.com/office/drawing/2014/main" id="{DEE71CEA-5A08-4D4F-BEC0-6D57798A4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pic>
        <p:nvPicPr>
          <p:cNvPr id="13" name="Grafik 12" descr="Logo.jpg">
            <a:extLst>
              <a:ext uri="{FF2B5EF4-FFF2-40B4-BE49-F238E27FC236}">
                <a16:creationId xmlns:a16="http://schemas.microsoft.com/office/drawing/2014/main" id="{6D8C01F1-1C3A-4444-8AFB-CE34CCCE54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22171" y="136524"/>
            <a:ext cx="1593179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6358BE28-6B9D-4791-AD3A-AA58771F0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F5C-08CD-4D40-8F7A-6B1DAF629A58}" type="datetime1">
              <a:rPr lang="de-CH" smtClean="0"/>
              <a:t>12.11.2019</a:t>
            </a:fld>
            <a:endParaRPr lang="de-CH" dirty="0"/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3919C5C4-D756-4D92-9FEC-9CBB2B46B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Elternabend - Winterplanung 2019/20</a:t>
            </a:r>
            <a:endParaRPr lang="de-CH" dirty="0"/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92CB95EB-5B54-44F4-A3BD-296FC59D8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ACD7-BEEE-4BF3-8389-19E9348F5629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89002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0B1D35C6-01E6-4B27-AE49-A4B6559CD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pic>
        <p:nvPicPr>
          <p:cNvPr id="8" name="Grafik 7" descr="Logo.jpg">
            <a:extLst>
              <a:ext uri="{FF2B5EF4-FFF2-40B4-BE49-F238E27FC236}">
                <a16:creationId xmlns:a16="http://schemas.microsoft.com/office/drawing/2014/main" id="{A4DA8ABF-9B92-40C1-B57D-709401FFB7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22171" y="136524"/>
            <a:ext cx="1593179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22EBA0A-A531-45F9-9E0D-83722B009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90EAF-83C5-4412-B7E8-D3AF207F6869}" type="datetime1">
              <a:rPr lang="de-CH" smtClean="0"/>
              <a:t>12.11.2019</a:t>
            </a:fld>
            <a:endParaRPr lang="de-CH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E950BCC-3D8D-444D-BC9C-110BB3092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Elternabend - Winterplanung 2019/20</a:t>
            </a:r>
            <a:endParaRPr lang="de-CH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D0F9E84-A6B3-47EC-B7B0-AA4879089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ACD7-BEEE-4BF3-8389-19E9348F5629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335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88820A4-B0DE-4F26-9C59-C0B0E09CE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41347-9162-4852-9F46-68CD2889D98A}" type="datetime1">
              <a:rPr lang="de-CH" smtClean="0"/>
              <a:t>12.11.2019</a:t>
            </a:fld>
            <a:endParaRPr lang="de-CH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C411848D-44F4-4E55-87D3-78E7AE2D0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Elternabend - Winterplanung 2019/20</a:t>
            </a:r>
            <a:endParaRPr lang="de-CH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E244C8E0-761B-4FF2-A4E0-82B5B2250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ACD7-BEEE-4BF3-8389-19E9348F5629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95935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E80A6680-38F3-450C-9E84-000EF574EA70}"/>
              </a:ext>
            </a:extLst>
          </p:cNvPr>
          <p:cNvSpPr/>
          <p:nvPr userDrawn="1"/>
        </p:nvSpPr>
        <p:spPr>
          <a:xfrm>
            <a:off x="0" y="1586657"/>
            <a:ext cx="9144000" cy="46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681163"/>
            <a:ext cx="4629150" cy="4495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681163"/>
            <a:ext cx="2949178" cy="4495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9" name="Grafik 8" descr="Logo.jpg">
            <a:extLst>
              <a:ext uri="{FF2B5EF4-FFF2-40B4-BE49-F238E27FC236}">
                <a16:creationId xmlns:a16="http://schemas.microsoft.com/office/drawing/2014/main" id="{03C382C7-262C-463C-9918-8135B4B5EB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22171" y="136524"/>
            <a:ext cx="1593179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el 12">
            <a:extLst>
              <a:ext uri="{FF2B5EF4-FFF2-40B4-BE49-F238E27FC236}">
                <a16:creationId xmlns:a16="http://schemas.microsoft.com/office/drawing/2014/main" id="{19422714-150B-4483-8766-26156BF0F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6524"/>
            <a:ext cx="2950369" cy="132556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e-DE" dirty="0"/>
              <a:t>Mastertitelformat bearbeiten</a:t>
            </a:r>
            <a:endParaRPr lang="de-CH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8961108-D700-408F-B1A1-25B52DE09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D4CA-6DEF-4C6A-8D0F-ED043B71697F}" type="datetime1">
              <a:rPr lang="de-CH" smtClean="0"/>
              <a:t>12.11.2019</a:t>
            </a:fld>
            <a:endParaRPr lang="de-CH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3404B1C-046D-4A24-828C-8130A5973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Elternabend - Winterplanung 2019/20</a:t>
            </a:r>
            <a:endParaRPr lang="de-CH" dirty="0"/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160DCFC0-BA79-4753-8822-71171365D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ACD7-BEEE-4BF3-8389-19E9348F5629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83353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548A0ADB-079F-4F46-9F2C-E415C50983C4}"/>
              </a:ext>
            </a:extLst>
          </p:cNvPr>
          <p:cNvSpPr/>
          <p:nvPr userDrawn="1"/>
        </p:nvSpPr>
        <p:spPr>
          <a:xfrm>
            <a:off x="0" y="1586657"/>
            <a:ext cx="9144000" cy="46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717040"/>
            <a:ext cx="4629150" cy="4459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pic>
        <p:nvPicPr>
          <p:cNvPr id="9" name="Grafik 8" descr="Logo.jpg">
            <a:extLst>
              <a:ext uri="{FF2B5EF4-FFF2-40B4-BE49-F238E27FC236}">
                <a16:creationId xmlns:a16="http://schemas.microsoft.com/office/drawing/2014/main" id="{40F09F44-306C-4934-BB17-47A2046FE1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22171" y="136524"/>
            <a:ext cx="1593179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0A97C2AE-6E64-4E1D-B7E9-BCEE9B83D7A9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629841" y="1681163"/>
            <a:ext cx="2949178" cy="4495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2" name="Titel 11">
            <a:extLst>
              <a:ext uri="{FF2B5EF4-FFF2-40B4-BE49-F238E27FC236}">
                <a16:creationId xmlns:a16="http://schemas.microsoft.com/office/drawing/2014/main" id="{DB6D54CE-2B7B-445B-826E-F1FF6771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6524"/>
            <a:ext cx="2950369" cy="1325563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 dirty="0"/>
              <a:t>Mastertitelformat bearbeiten</a:t>
            </a:r>
            <a:endParaRPr lang="de-CH" dirty="0"/>
          </a:p>
        </p:txBody>
      </p:sp>
      <p:sp>
        <p:nvSpPr>
          <p:cNvPr id="13" name="Datumsplatzhalter 12">
            <a:extLst>
              <a:ext uri="{FF2B5EF4-FFF2-40B4-BE49-F238E27FC236}">
                <a16:creationId xmlns:a16="http://schemas.microsoft.com/office/drawing/2014/main" id="{394D07F5-F0E6-44D4-9D19-CD1A7798A17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3C7336F-5711-4539-B056-C75E914C8B36}" type="datetime1">
              <a:rPr lang="de-CH" smtClean="0"/>
              <a:t>12.11.2019</a:t>
            </a:fld>
            <a:endParaRPr lang="de-CH" dirty="0"/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345C7382-8121-4B42-A7B9-ECE69D55B17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CH"/>
              <a:t>Elternabend - Winterplanung 2019/20</a:t>
            </a:r>
            <a:endParaRPr lang="de-CH" dirty="0"/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ECC5E70C-73AD-4520-96DF-ABAAFDAF238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8DAACD7-BEEE-4BF3-8389-19E9348F5629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94840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F5496"/>
            </a:gs>
            <a:gs pos="100000">
              <a:schemeClr val="bg1"/>
            </a:gs>
            <a:gs pos="16000">
              <a:srgbClr val="6D8ABD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36524"/>
            <a:ext cx="594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E44501A-29F6-4372-9A39-A6EA405FE8F9}" type="datetime1">
              <a:rPr lang="de-CH" smtClean="0"/>
              <a:t>12.11.2019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CH"/>
              <a:t>Elternabend - Winterplanung 2019/20</a:t>
            </a:r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8DAACD7-BEEE-4BF3-8389-19E9348F5629}" type="slidenum">
              <a:rPr lang="de-CH" smtClean="0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55002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swiss-ski-kwo.ch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argauerskiteam.ch/" TargetMode="External"/><Relationship Id="rId2" Type="http://schemas.openxmlformats.org/officeDocument/2006/relationships/hyperlink" Target="http://www.ast-ski.ch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lickr.com/photos/140872516@N06/albums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opbox.com/sh/t8w1v8ycnc8b0xm/AAB4pin5h8qwnKaTTYfnPU39a?dl=0" TargetMode="External"/><Relationship Id="rId2" Type="http://schemas.openxmlformats.org/officeDocument/2006/relationships/hyperlink" Target="https://www.samnaun.ch/de/top-events/internationaler-silvretta-schueler-cup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35C1EB-820A-40FF-A369-9B6C75ED62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ELTERNABEND</a:t>
            </a:r>
            <a:br>
              <a:rPr lang="de-CH" dirty="0"/>
            </a:br>
            <a:r>
              <a:rPr lang="de-CH" sz="4000" b="0" dirty="0"/>
              <a:t>WINTERPLANUNG 2019/20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D23EA7E-9217-4827-8230-D0C7AAF67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0397" y="3896436"/>
            <a:ext cx="3258406" cy="2758364"/>
          </a:xfrm>
        </p:spPr>
        <p:txBody>
          <a:bodyPr>
            <a:normAutofit/>
          </a:bodyPr>
          <a:lstStyle/>
          <a:p>
            <a:r>
              <a:rPr lang="de-CH" dirty="0"/>
              <a:t>Dienstag, 12. November 2019</a:t>
            </a:r>
          </a:p>
          <a:p>
            <a:r>
              <a:rPr lang="de-CH" dirty="0"/>
              <a:t>Hotel Lenzburg</a:t>
            </a:r>
          </a:p>
          <a:p>
            <a:endParaRPr lang="de-CH" dirty="0"/>
          </a:p>
          <a:p>
            <a:r>
              <a:rPr lang="de-CH" dirty="0"/>
              <a:t>Seraina Blumenthal</a:t>
            </a:r>
          </a:p>
          <a:p>
            <a:r>
              <a:rPr lang="de-CH" dirty="0"/>
              <a:t>Mario Märki</a:t>
            </a:r>
          </a:p>
          <a:p>
            <a:r>
              <a:rPr lang="de-CH" dirty="0"/>
              <a:t>Joel Märki</a:t>
            </a:r>
          </a:p>
          <a:p>
            <a:r>
              <a:rPr lang="de-CH" dirty="0"/>
              <a:t>Adrian Immer</a:t>
            </a:r>
          </a:p>
        </p:txBody>
      </p:sp>
    </p:spTree>
    <p:extLst>
      <p:ext uri="{BB962C8B-B14F-4D97-AF65-F5344CB8AC3E}">
        <p14:creationId xmlns:p14="http://schemas.microsoft.com/office/powerpoint/2010/main" val="1013484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AF7F48E-6C88-4DF5-BB87-256CC03AE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10976" indent="-310976"/>
            <a:r>
              <a:rPr lang="de-CH" dirty="0"/>
              <a:t>Alle Rennen auf Swiss-Ski KWO </a:t>
            </a:r>
            <a:r>
              <a:rPr lang="de-CH" dirty="0">
                <a:hlinkClick r:id="rId2"/>
              </a:rPr>
              <a:t>http://www.swiss-ski-kwo.ch/</a:t>
            </a:r>
            <a:endParaRPr lang="de-CH" dirty="0"/>
          </a:p>
          <a:p>
            <a:pPr marL="310976" indent="-310976"/>
            <a:r>
              <a:rPr lang="de-CH" dirty="0"/>
              <a:t>Swiss Ski Punkte für jedes Rennen, je weniger desto besser</a:t>
            </a:r>
          </a:p>
          <a:p>
            <a:pPr marL="612308" lvl="1" indent="-310976"/>
            <a:r>
              <a:rPr lang="de-CH" dirty="0"/>
              <a:t>Penalty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02A6A5E3-55C5-480D-B950-ADF4C057A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Swiss-Ski KWO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81C0107-C3BC-4F12-86F0-ECDADCBEF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409EF-9DD5-4C4E-A230-9F7BF7BD7FE6}" type="datetime1">
              <a:rPr lang="de-CH" smtClean="0">
                <a:solidFill>
                  <a:srgbClr val="000000"/>
                </a:solidFill>
              </a:rPr>
              <a:t>12.11.2019</a:t>
            </a:fld>
            <a:endParaRPr lang="de-CH">
              <a:solidFill>
                <a:srgbClr val="000000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9341A8D-41F9-4DE5-9936-4164B6A8C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>
                <a:solidFill>
                  <a:srgbClr val="000000"/>
                </a:solidFill>
              </a:rPr>
              <a:t>Elternabend - Winterplanung 2019/20</a:t>
            </a:r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F31B82B-CE9E-442F-8A72-548BF61F8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188DD-6605-4EF4-9E67-B567F731CE68}" type="slidenum">
              <a:rPr lang="de-CH" smtClean="0">
                <a:solidFill>
                  <a:srgbClr val="000000"/>
                </a:solidFill>
              </a:rPr>
              <a:pPr/>
              <a:t>10</a:t>
            </a:fld>
            <a:endParaRPr lang="de-CH">
              <a:solidFill>
                <a:srgbClr val="00000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AB196A1-5CA6-486D-AADE-FB285F61ABC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2282" y="3128726"/>
            <a:ext cx="6239435" cy="279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285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9615B0C7-C2BD-4B17-8343-0680651FFA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b="1" dirty="0"/>
              <a:t>Gut präparierte Skis sind das A und O</a:t>
            </a:r>
          </a:p>
          <a:p>
            <a:pPr marL="310976" indent="-310976"/>
            <a:r>
              <a:rPr lang="de-CH" dirty="0"/>
              <a:t>Der zusätzliche Aufwand Skis zu präparieren ist klein</a:t>
            </a:r>
          </a:p>
          <a:p>
            <a:pPr marL="310976" indent="-310976"/>
            <a:r>
              <a:rPr lang="de-CH" dirty="0"/>
              <a:t>Skier werden nach jedem Training gewachst und geschliffen</a:t>
            </a:r>
          </a:p>
          <a:p>
            <a:pPr marL="310976" indent="-310976"/>
            <a:endParaRPr lang="de-CH" dirty="0"/>
          </a:p>
          <a:p>
            <a:pPr marL="310976" indent="-310976"/>
            <a:r>
              <a:rPr lang="de-CH" dirty="0"/>
              <a:t>Richtlinien</a:t>
            </a:r>
          </a:p>
          <a:p>
            <a:pPr marL="612308" lvl="1" indent="-310976"/>
            <a:r>
              <a:rPr lang="de-CH" dirty="0"/>
              <a:t>Materialbestimmungen 2019 (Skilängen, Bindung, etc.)</a:t>
            </a:r>
          </a:p>
          <a:p>
            <a:pPr marL="612308" lvl="1" indent="-310976"/>
            <a:r>
              <a:rPr lang="de-CH" dirty="0"/>
              <a:t>«Helm-Modell muss ASTM 2040 und EN 1077 (Klasse A) erfüllen»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BD321F02-8BA0-4BEF-A31F-9183EA3E2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Material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FB6B2C8-63CE-40C3-8882-4AB169D6B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B43EE-2727-43CC-8FDB-A9CB5FA48FAC}" type="datetime1">
              <a:rPr lang="de-CH" smtClean="0">
                <a:solidFill>
                  <a:srgbClr val="000000"/>
                </a:solidFill>
              </a:rPr>
              <a:t>12.11.2019</a:t>
            </a:fld>
            <a:endParaRPr lang="de-CH">
              <a:solidFill>
                <a:srgbClr val="000000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24D11B3-2A72-4E79-B783-8AB642333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>
                <a:solidFill>
                  <a:srgbClr val="000000"/>
                </a:solidFill>
              </a:rPr>
              <a:t>Elternabend - Winterplanung 2019/20</a:t>
            </a:r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B6B8D0D-7DF5-4217-B42E-F90DAA81D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188DD-6605-4EF4-9E67-B567F731CE68}" type="slidenum">
              <a:rPr lang="de-CH" smtClean="0">
                <a:solidFill>
                  <a:srgbClr val="000000"/>
                </a:solidFill>
              </a:rPr>
              <a:pPr/>
              <a:t>11</a:t>
            </a:fld>
            <a:endParaRPr lang="de-C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233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49E35E6-4878-49B8-A2EB-F1BB99BA7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59147" indent="-259147"/>
            <a:r>
              <a:rPr lang="de-CH" altLang="de-DE" dirty="0" err="1"/>
              <a:t>Skijacke</a:t>
            </a:r>
            <a:endParaRPr lang="de-CH" altLang="de-DE" dirty="0"/>
          </a:p>
          <a:p>
            <a:pPr marL="259147" indent="-259147"/>
            <a:r>
              <a:rPr lang="de-CH" altLang="de-DE" dirty="0"/>
              <a:t>Skihose</a:t>
            </a:r>
          </a:p>
          <a:p>
            <a:pPr marL="259147" indent="-259147"/>
            <a:r>
              <a:rPr lang="de-CH" altLang="de-DE" dirty="0"/>
              <a:t>Softshell</a:t>
            </a:r>
          </a:p>
          <a:p>
            <a:pPr marL="259147" indent="-259147"/>
            <a:r>
              <a:rPr lang="de-CH" altLang="de-DE" dirty="0" err="1"/>
              <a:t>Primaloftjacke</a:t>
            </a:r>
            <a:endParaRPr lang="de-CH" altLang="de-DE" dirty="0"/>
          </a:p>
          <a:p>
            <a:endParaRPr lang="de-CH" altLang="de-DE" dirty="0"/>
          </a:p>
          <a:p>
            <a:r>
              <a:rPr lang="de-CH" altLang="de-DE" dirty="0"/>
              <a:t>An den Trainings und Rennen haben alle Athleten die abgegebenen Kleider zu tragen. Stangentrainings dürfen nur mit dem Softshell absolviert werden.</a:t>
            </a:r>
          </a:p>
          <a:p>
            <a:endParaRPr lang="de-CH" b="1" dirty="0"/>
          </a:p>
          <a:p>
            <a:r>
              <a:rPr lang="de-CH" b="1" dirty="0"/>
              <a:t>Sponsoren: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C2B4852B-1C32-4F6C-A59B-9D604FB48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Bekleidung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5FBD267-1DF9-46E7-9784-6C73E87B3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E0711-DC5F-4A1B-9694-4BBD9D1A06C8}" type="datetime1">
              <a:rPr lang="de-CH" smtClean="0">
                <a:solidFill>
                  <a:srgbClr val="000000"/>
                </a:solidFill>
              </a:rPr>
              <a:t>12.11.2019</a:t>
            </a:fld>
            <a:endParaRPr lang="de-CH">
              <a:solidFill>
                <a:srgbClr val="000000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8E6A0C5-B2E3-4165-AAE1-BBC17067B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>
                <a:solidFill>
                  <a:srgbClr val="000000"/>
                </a:solidFill>
              </a:rPr>
              <a:t>Elternabend - Winterplanung 2019/20</a:t>
            </a:r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9CE6B65-7F15-4FE1-9CF0-AC10AE02D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188DD-6605-4EF4-9E67-B567F731CE68}" type="slidenum">
              <a:rPr lang="de-CH" smtClean="0">
                <a:solidFill>
                  <a:srgbClr val="000000"/>
                </a:solidFill>
              </a:rPr>
              <a:pPr/>
              <a:t>12</a:t>
            </a:fld>
            <a:endParaRPr lang="de-CH">
              <a:solidFill>
                <a:srgbClr val="000000"/>
              </a:solidFill>
            </a:endParaRPr>
          </a:p>
        </p:txBody>
      </p:sp>
      <p:pic>
        <p:nvPicPr>
          <p:cNvPr id="7" name="Picture 2" descr="http://ast-ski.ch/wp-content/uploads/2016/04/banner_albani_logo-e1459626087367.png">
            <a:extLst>
              <a:ext uri="{FF2B5EF4-FFF2-40B4-BE49-F238E27FC236}">
                <a16:creationId xmlns:a16="http://schemas.microsoft.com/office/drawing/2014/main" id="{CBDAF63D-9448-4578-A288-EE2981117D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5527" y="5374465"/>
            <a:ext cx="2261011" cy="81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://ast-ski.ch/wp-content/uploads/2016/10/Markstein-Logo_4f-positiv-AI-20150603.jpg">
            <a:extLst>
              <a:ext uri="{FF2B5EF4-FFF2-40B4-BE49-F238E27FC236}">
                <a16:creationId xmlns:a16="http://schemas.microsoft.com/office/drawing/2014/main" id="{3D7C47CE-1A6C-4044-8603-CFA61AE233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80825" y="5388216"/>
            <a:ext cx="1736188" cy="81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2" descr="http://www.ecoserve.ch/fileadmin/templates/gui/logo_ecoserve.png">
            <a:extLst>
              <a:ext uri="{FF2B5EF4-FFF2-40B4-BE49-F238E27FC236}">
                <a16:creationId xmlns:a16="http://schemas.microsoft.com/office/drawing/2014/main" id="{554E88EF-6E4C-413E-AF37-DF8B867789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2594" y="5388216"/>
            <a:ext cx="720220" cy="81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Bildergebnis fÃ¼r fahrschule lÃ¤uppi">
            <a:extLst>
              <a:ext uri="{FF2B5EF4-FFF2-40B4-BE49-F238E27FC236}">
                <a16:creationId xmlns:a16="http://schemas.microsoft.com/office/drawing/2014/main" id="{4990D66C-F39B-4410-9C73-81ADF0644D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98870" y="5388216"/>
            <a:ext cx="2140245" cy="81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1589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A3F147A-5FFD-4703-B5E9-75A355776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de-CH" dirty="0"/>
              <a:t>Ski und Skischuhe: 40% auf den Listenpreis</a:t>
            </a:r>
          </a:p>
          <a:p>
            <a:pPr lvl="0"/>
            <a:r>
              <a:rPr lang="de-CH" dirty="0"/>
              <a:t>Schoner, Handschuhe, Helme, Brillen, Bekleidung (Lagerware): 30 %</a:t>
            </a:r>
          </a:p>
          <a:p>
            <a:pPr lvl="0"/>
            <a:r>
              <a:rPr lang="de-CH" dirty="0"/>
              <a:t>Auf Artikel die Albani Sport nicht an Lager hat: 20%</a:t>
            </a:r>
          </a:p>
          <a:p>
            <a:pPr lvl="0"/>
            <a:r>
              <a:rPr lang="de-CH" dirty="0"/>
              <a:t>Freestyle Ski: Kann sehr günstig gemietet werden: ½ Preis vom Mietpreis eines Renn Skis</a:t>
            </a:r>
          </a:p>
          <a:p>
            <a:pPr lvl="1"/>
            <a:r>
              <a:rPr lang="de-CH" dirty="0"/>
              <a:t>Bsp. Wenn ein Renn Ski CHF 250.—Saisonmiete kostet, kostet ein Freestyle Ski noch CHF 125.— (Empfehlung Renn Ski schonen)</a:t>
            </a:r>
          </a:p>
          <a:p>
            <a:pPr lvl="0"/>
            <a:r>
              <a:rPr lang="de-CH" dirty="0"/>
              <a:t>Rennanzug: Wird von Albani Sport gratis für eine Saison zur Verfügung gestellt</a:t>
            </a:r>
          </a:p>
          <a:p>
            <a:pPr lvl="0"/>
            <a:r>
              <a:rPr lang="de-CH" dirty="0"/>
              <a:t>Diese Angebote sind für AST Athleten und deren Eltern bestimmt</a:t>
            </a:r>
          </a:p>
          <a:p>
            <a:r>
              <a:rPr lang="de-CH" dirty="0"/>
              <a:t>Albani Sport: Wichtiger Partner von AST. Keine Bedingung bei ihm einzukaufen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95D6C54-1B15-47BB-ACC1-98768B1F3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Albanisport</a:t>
            </a:r>
            <a:endParaRPr lang="de-C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26021-7C0D-40DA-82D6-0586C1E11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48DD-C78A-4286-B5A3-9E5098392541}" type="datetime1">
              <a:rPr lang="de-CH" smtClean="0"/>
              <a:t>12.11.2019</a:t>
            </a:fld>
            <a:endParaRPr lang="de-C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7B0076-D95E-4517-8412-893F30C85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Elternabend - Winterplanung 2019/20</a:t>
            </a:r>
            <a:endParaRPr lang="de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031DE-5891-420F-B6E6-B6258DBDA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ACD7-BEEE-4BF3-8389-19E9348F5629}" type="slidenum">
              <a:rPr lang="de-CH" smtClean="0"/>
              <a:pPr/>
              <a:t>13</a:t>
            </a:fld>
            <a:endParaRPr lang="de-CH"/>
          </a:p>
        </p:txBody>
      </p:sp>
      <p:pic>
        <p:nvPicPr>
          <p:cNvPr id="7" name="Picture 2" descr="http://ast-ski.ch/wp-content/uploads/2016/04/banner_albani_logo-e1459626087367.png">
            <a:extLst>
              <a:ext uri="{FF2B5EF4-FFF2-40B4-BE49-F238E27FC236}">
                <a16:creationId xmlns:a16="http://schemas.microsoft.com/office/drawing/2014/main" id="{22B7013D-F808-40E3-8C47-0D7151C985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22327" y="5768838"/>
            <a:ext cx="2261011" cy="81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9488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3BCEF96-9413-46C3-B646-5CD57F174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Anreise</a:t>
            </a:r>
            <a:endParaRPr lang="en-US" dirty="0"/>
          </a:p>
          <a:p>
            <a:r>
              <a:rPr lang="en-US" dirty="0" err="1"/>
              <a:t>Startnummern</a:t>
            </a:r>
            <a:endParaRPr lang="en-US" dirty="0"/>
          </a:p>
          <a:p>
            <a:r>
              <a:rPr lang="en-US" dirty="0" err="1">
                <a:latin typeface="Arial"/>
                <a:cs typeface="Arial"/>
              </a:rPr>
              <a:t>Einfahren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Besichtigung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Startvorbereitung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Mentale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Vorbereitung</a:t>
            </a:r>
          </a:p>
          <a:p>
            <a:r>
              <a:rPr lang="en-US" dirty="0">
                <a:latin typeface="Arial"/>
                <a:cs typeface="Arial"/>
              </a:rPr>
              <a:t>1. Lauf /2. Lauf</a:t>
            </a:r>
          </a:p>
          <a:p>
            <a:r>
              <a:rPr lang="en-US" dirty="0" err="1"/>
              <a:t>Siegerehrung</a:t>
            </a:r>
            <a:endParaRPr lang="de-CH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76FF260-6EDE-4C52-98F0-8549C98DB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Skirennen</a:t>
            </a:r>
            <a:r>
              <a:rPr lang="en-US" dirty="0"/>
              <a:t> </a:t>
            </a:r>
            <a:r>
              <a:rPr lang="en-US" dirty="0" err="1"/>
              <a:t>Ablauf</a:t>
            </a:r>
            <a:endParaRPr lang="de-C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6D3D9-373F-4133-A943-52CD52BA8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48DD-C78A-4286-B5A3-9E5098392541}" type="datetime1">
              <a:rPr lang="de-CH" smtClean="0"/>
              <a:t>12.11.2019</a:t>
            </a:fld>
            <a:endParaRPr lang="de-C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7070F8-235F-47A3-9468-12A54F75F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Elternabend - Winterplanung 2019/20</a:t>
            </a:r>
            <a:endParaRPr lang="de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1D0AF-D51E-49E9-990D-DB318E1CF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ACD7-BEEE-4BF3-8389-19E9348F5629}" type="slidenum">
              <a:rPr lang="de-CH" smtClean="0"/>
              <a:pPr/>
              <a:t>14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802722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FD11B26-CD17-4B1A-9B5A-CCFE5B948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Ski (Training/</a:t>
            </a:r>
            <a:r>
              <a:rPr lang="en-US" dirty="0" err="1">
                <a:latin typeface="Arial"/>
                <a:cs typeface="Arial"/>
              </a:rPr>
              <a:t>Rennen</a:t>
            </a:r>
            <a:r>
              <a:rPr lang="en-US" dirty="0">
                <a:latin typeface="Arial"/>
                <a:cs typeface="Arial"/>
              </a:rPr>
              <a:t>)</a:t>
            </a:r>
          </a:p>
          <a:p>
            <a:r>
              <a:rPr lang="en-US" err="1">
                <a:latin typeface="Arial"/>
                <a:cs typeface="Arial"/>
              </a:rPr>
              <a:t>Stöcke</a:t>
            </a:r>
            <a:endParaRPr lang="en-US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Schoner</a:t>
            </a:r>
          </a:p>
          <a:p>
            <a:r>
              <a:rPr lang="en-US" dirty="0" err="1">
                <a:latin typeface="Arial"/>
                <a:cs typeface="Arial"/>
              </a:rPr>
              <a:t>Abziehklinge</a:t>
            </a:r>
          </a:p>
          <a:p>
            <a:r>
              <a:rPr lang="en-US" dirty="0" err="1">
                <a:latin typeface="Arial"/>
                <a:cs typeface="Arial"/>
              </a:rPr>
              <a:t>Starterwachs</a:t>
            </a:r>
            <a:endParaRPr lang="en-US" dirty="0" err="1"/>
          </a:p>
          <a:p>
            <a:r>
              <a:rPr lang="en-US" dirty="0" err="1"/>
              <a:t>Stüehli</a:t>
            </a:r>
            <a:endParaRPr lang="en-US" dirty="0"/>
          </a:p>
          <a:p>
            <a:r>
              <a:rPr lang="en-US" dirty="0" err="1"/>
              <a:t>Kleidung</a:t>
            </a:r>
            <a:endParaRPr lang="en-US" dirty="0"/>
          </a:p>
          <a:p>
            <a:r>
              <a:rPr lang="en-US" dirty="0">
                <a:latin typeface="Arial"/>
                <a:cs typeface="Arial"/>
              </a:rPr>
              <a:t>Essen, </a:t>
            </a:r>
            <a:r>
              <a:rPr lang="en-US" dirty="0" err="1">
                <a:latin typeface="Arial"/>
                <a:cs typeface="Arial"/>
              </a:rPr>
              <a:t>Trinken</a:t>
            </a:r>
            <a:endParaRPr lang="de-CH" dirty="0" err="1">
              <a:latin typeface="Arial"/>
              <a:cs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23677C1-E390-482B-B64B-FA0D19155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Skirennen</a:t>
            </a:r>
            <a:r>
              <a:rPr lang="en-US" dirty="0"/>
              <a:t> Material</a:t>
            </a:r>
            <a:endParaRPr lang="de-C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10B0E-B765-449E-94B4-0CF388696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48DD-C78A-4286-B5A3-9E5098392541}" type="datetime1">
              <a:rPr lang="de-CH" smtClean="0"/>
              <a:t>12.11.2019</a:t>
            </a:fld>
            <a:endParaRPr lang="de-C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F909C-763D-4F30-A266-A61ED0AB9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Elternabend - Winterplanung 2019/20</a:t>
            </a:r>
            <a:endParaRPr lang="de-CH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88AB32-56E3-4641-A33E-B8454F2DD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ACD7-BEEE-4BF3-8389-19E9348F5629}" type="slidenum">
              <a:rPr lang="de-CH" smtClean="0"/>
              <a:pPr/>
              <a:t>15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356477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D8054DB0-60DC-42A6-97BD-56AB15CA47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>
                <a:latin typeface="Arial"/>
                <a:cs typeface="Arial"/>
              </a:rPr>
              <a:t>Nur einen Tag zum lernen</a:t>
            </a:r>
          </a:p>
          <a:p>
            <a:r>
              <a:rPr lang="de-DE" dirty="0">
                <a:latin typeface="Arial"/>
                <a:cs typeface="Arial"/>
              </a:rPr>
              <a:t>Zusammenfassungen</a:t>
            </a:r>
          </a:p>
          <a:p>
            <a:r>
              <a:rPr lang="de-DE" dirty="0">
                <a:latin typeface="Arial"/>
                <a:cs typeface="Arial"/>
              </a:rPr>
              <a:t>Disziplin</a:t>
            </a:r>
          </a:p>
          <a:p>
            <a:r>
              <a:rPr lang="de-DE" dirty="0">
                <a:latin typeface="Arial"/>
                <a:cs typeface="Arial"/>
              </a:rPr>
              <a:t>Kein Grund um nicht an Rennen teilzunehmen</a:t>
            </a: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CBCB957D-1431-47D7-A750-D62312F77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rial"/>
                <a:cs typeface="Arial"/>
              </a:rPr>
              <a:t>Organisation mit Schule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ECE2C9B-04AF-462F-AF21-08695E96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48DD-C78A-4286-B5A3-9E5098392541}" type="datetime1">
              <a:rPr lang="de-CH" smtClean="0"/>
              <a:t>12.11.2019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918D48A-4050-40D5-8C5F-DA0F57A82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Elternabend - Winterplanung 2019/20</a:t>
            </a:r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562F8A7-E390-487D-A8EF-580DCA796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ACD7-BEEE-4BF3-8389-19E9348F5629}" type="slidenum">
              <a:rPr lang="de-CH" smtClean="0"/>
              <a:pPr/>
              <a:t>16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011398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493C30E3-6C85-4431-B256-04F6CE220B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3804919"/>
            <a:ext cx="3886200" cy="23720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CH" b="1" dirty="0"/>
              <a:t>Ausdauer:		</a:t>
            </a:r>
          </a:p>
          <a:p>
            <a:pPr lvl="1"/>
            <a:r>
              <a:rPr lang="de-CH" dirty="0"/>
              <a:t>Joggen</a:t>
            </a:r>
          </a:p>
          <a:p>
            <a:pPr lvl="1"/>
            <a:r>
              <a:rPr lang="de-CH" dirty="0"/>
              <a:t>Fahrrad</a:t>
            </a:r>
          </a:p>
          <a:p>
            <a:pPr lvl="1"/>
            <a:r>
              <a:rPr lang="de-CH" dirty="0"/>
              <a:t>Schwimmen</a:t>
            </a:r>
          </a:p>
          <a:p>
            <a:pPr lvl="1"/>
            <a:r>
              <a:rPr lang="de-CH" dirty="0"/>
              <a:t>Fussballtraining</a:t>
            </a: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6675A256-A3BE-4CD5-B74D-D59CABB41B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3804919"/>
            <a:ext cx="3886200" cy="23720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CH" b="1" dirty="0"/>
              <a:t>Schnelligkeit:</a:t>
            </a:r>
          </a:p>
          <a:p>
            <a:pPr lvl="1"/>
            <a:r>
              <a:rPr lang="de-CH" dirty="0"/>
              <a:t>Sprints</a:t>
            </a:r>
          </a:p>
          <a:p>
            <a:pPr lvl="1"/>
            <a:r>
              <a:rPr lang="de-CH" dirty="0"/>
              <a:t>Sprünge (Treppe)</a:t>
            </a:r>
          </a:p>
          <a:p>
            <a:pPr lvl="1"/>
            <a:r>
              <a:rPr lang="de-CH" dirty="0"/>
              <a:t>Richtungswechsel</a:t>
            </a:r>
          </a:p>
          <a:p>
            <a:pPr lvl="1"/>
            <a:r>
              <a:rPr lang="de-CH" dirty="0"/>
              <a:t>Hindernisparcours</a:t>
            </a:r>
          </a:p>
          <a:p>
            <a:pPr marL="457200" lvl="1" indent="0">
              <a:buNone/>
            </a:pPr>
            <a:endParaRPr lang="de-CH" dirty="0"/>
          </a:p>
          <a:p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D2F889-D1F5-4DC8-8A69-0E455D03B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48DD-C78A-4286-B5A3-9E5098392541}" type="datetime1">
              <a:rPr lang="de-CH" smtClean="0"/>
              <a:t>12.11.2019</a:t>
            </a:fld>
            <a:endParaRPr lang="de-CH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A849C7A-1A50-49FE-86DF-DDB896078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Elternabend - Winterplanung 2019/20</a:t>
            </a:r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C4E993-6A33-40A3-A29B-D026F0BF2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AACD7-BEEE-4BF3-8389-19E9348F5629}" type="slidenum">
              <a:rPr lang="de-CH" smtClean="0"/>
              <a:pPr/>
              <a:t>17</a:t>
            </a:fld>
            <a:endParaRPr lang="de-CH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F8FD997A-369F-4F9B-B338-4A941F093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Konditraining im Winter</a:t>
            </a:r>
          </a:p>
        </p:txBody>
      </p:sp>
      <p:graphicFrame>
        <p:nvGraphicFramePr>
          <p:cNvPr id="10" name="Tabelle 9">
            <a:extLst>
              <a:ext uri="{FF2B5EF4-FFF2-40B4-BE49-F238E27FC236}">
                <a16:creationId xmlns:a16="http://schemas.microsoft.com/office/drawing/2014/main" id="{522059BB-913C-4865-8132-3D663D553E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092453"/>
              </p:ext>
            </p:extLst>
          </p:nvPr>
        </p:nvGraphicFramePr>
        <p:xfrm>
          <a:off x="628650" y="1825625"/>
          <a:ext cx="7878822" cy="16909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5546">
                  <a:extLst>
                    <a:ext uri="{9D8B030D-6E8A-4147-A177-3AD203B41FA5}">
                      <a16:colId xmlns:a16="http://schemas.microsoft.com/office/drawing/2014/main" val="2489869384"/>
                    </a:ext>
                  </a:extLst>
                </a:gridCol>
                <a:gridCol w="1125546">
                  <a:extLst>
                    <a:ext uri="{9D8B030D-6E8A-4147-A177-3AD203B41FA5}">
                      <a16:colId xmlns:a16="http://schemas.microsoft.com/office/drawing/2014/main" val="3023579828"/>
                    </a:ext>
                  </a:extLst>
                </a:gridCol>
                <a:gridCol w="1125546">
                  <a:extLst>
                    <a:ext uri="{9D8B030D-6E8A-4147-A177-3AD203B41FA5}">
                      <a16:colId xmlns:a16="http://schemas.microsoft.com/office/drawing/2014/main" val="4083602710"/>
                    </a:ext>
                  </a:extLst>
                </a:gridCol>
                <a:gridCol w="1125546">
                  <a:extLst>
                    <a:ext uri="{9D8B030D-6E8A-4147-A177-3AD203B41FA5}">
                      <a16:colId xmlns:a16="http://schemas.microsoft.com/office/drawing/2014/main" val="769548825"/>
                    </a:ext>
                  </a:extLst>
                </a:gridCol>
                <a:gridCol w="1125546">
                  <a:extLst>
                    <a:ext uri="{9D8B030D-6E8A-4147-A177-3AD203B41FA5}">
                      <a16:colId xmlns:a16="http://schemas.microsoft.com/office/drawing/2014/main" val="4273019641"/>
                    </a:ext>
                  </a:extLst>
                </a:gridCol>
                <a:gridCol w="1125546">
                  <a:extLst>
                    <a:ext uri="{9D8B030D-6E8A-4147-A177-3AD203B41FA5}">
                      <a16:colId xmlns:a16="http://schemas.microsoft.com/office/drawing/2014/main" val="3354706338"/>
                    </a:ext>
                  </a:extLst>
                </a:gridCol>
                <a:gridCol w="1125546">
                  <a:extLst>
                    <a:ext uri="{9D8B030D-6E8A-4147-A177-3AD203B41FA5}">
                      <a16:colId xmlns:a16="http://schemas.microsoft.com/office/drawing/2014/main" val="1188834770"/>
                    </a:ext>
                  </a:extLst>
                </a:gridCol>
              </a:tblGrid>
              <a:tr h="336331">
                <a:tc>
                  <a:txBody>
                    <a:bodyPr/>
                    <a:lstStyle/>
                    <a:p>
                      <a:r>
                        <a:rPr lang="de-CH" sz="1300" dirty="0"/>
                        <a:t>Montag</a:t>
                      </a:r>
                    </a:p>
                  </a:txBody>
                  <a:tcPr marL="82931" marR="82931" marT="41465" marB="41465"/>
                </a:tc>
                <a:tc>
                  <a:txBody>
                    <a:bodyPr/>
                    <a:lstStyle/>
                    <a:p>
                      <a:r>
                        <a:rPr lang="de-CH" sz="1300" dirty="0"/>
                        <a:t>Dienstag</a:t>
                      </a:r>
                    </a:p>
                  </a:txBody>
                  <a:tcPr marL="82931" marR="82931" marT="41465" marB="41465"/>
                </a:tc>
                <a:tc>
                  <a:txBody>
                    <a:bodyPr/>
                    <a:lstStyle/>
                    <a:p>
                      <a:r>
                        <a:rPr lang="de-CH" sz="1300" dirty="0"/>
                        <a:t>Mittwoch</a:t>
                      </a:r>
                    </a:p>
                  </a:txBody>
                  <a:tcPr marL="82931" marR="82931" marT="41465" marB="41465"/>
                </a:tc>
                <a:tc>
                  <a:txBody>
                    <a:bodyPr/>
                    <a:lstStyle/>
                    <a:p>
                      <a:r>
                        <a:rPr lang="de-CH" sz="1300" dirty="0"/>
                        <a:t>Donnerstag</a:t>
                      </a:r>
                    </a:p>
                  </a:txBody>
                  <a:tcPr marL="82931" marR="82931" marT="41465" marB="41465"/>
                </a:tc>
                <a:tc>
                  <a:txBody>
                    <a:bodyPr/>
                    <a:lstStyle/>
                    <a:p>
                      <a:r>
                        <a:rPr lang="de-CH" sz="1300" dirty="0"/>
                        <a:t>Freitag</a:t>
                      </a:r>
                    </a:p>
                  </a:txBody>
                  <a:tcPr marL="82931" marR="82931" marT="41465" marB="41465"/>
                </a:tc>
                <a:tc>
                  <a:txBody>
                    <a:bodyPr/>
                    <a:lstStyle/>
                    <a:p>
                      <a:r>
                        <a:rPr lang="de-CH" sz="1300" dirty="0"/>
                        <a:t>Samstag</a:t>
                      </a:r>
                    </a:p>
                  </a:txBody>
                  <a:tcPr marL="82931" marR="82931" marT="41465" marB="41465"/>
                </a:tc>
                <a:tc>
                  <a:txBody>
                    <a:bodyPr/>
                    <a:lstStyle/>
                    <a:p>
                      <a:r>
                        <a:rPr lang="de-CH" sz="1300" dirty="0"/>
                        <a:t>Sonntag</a:t>
                      </a:r>
                    </a:p>
                  </a:txBody>
                  <a:tcPr marL="82931" marR="82931" marT="41465" marB="41465"/>
                </a:tc>
                <a:extLst>
                  <a:ext uri="{0D108BD9-81ED-4DB2-BD59-A6C34878D82A}">
                    <a16:rowId xmlns:a16="http://schemas.microsoft.com/office/drawing/2014/main" val="2218234456"/>
                  </a:ext>
                </a:extLst>
              </a:tr>
              <a:tr h="663448">
                <a:tc>
                  <a:txBody>
                    <a:bodyPr/>
                    <a:lstStyle/>
                    <a:p>
                      <a:r>
                        <a:rPr lang="de-CH" sz="1300" dirty="0"/>
                        <a:t>Ausdauer / Rumpf</a:t>
                      </a:r>
                    </a:p>
                  </a:txBody>
                  <a:tcPr marL="82931" marR="82931" marT="41465" marB="41465"/>
                </a:tc>
                <a:tc>
                  <a:txBody>
                    <a:bodyPr/>
                    <a:lstStyle/>
                    <a:p>
                      <a:r>
                        <a:rPr lang="de-CH" sz="1300" dirty="0"/>
                        <a:t>Ski</a:t>
                      </a:r>
                    </a:p>
                    <a:p>
                      <a:r>
                        <a:rPr lang="de-CH" sz="1300" dirty="0"/>
                        <a:t>Abend-training</a:t>
                      </a:r>
                    </a:p>
                  </a:txBody>
                  <a:tcPr marL="82931" marR="82931" marT="41465" marB="41465"/>
                </a:tc>
                <a:tc>
                  <a:txBody>
                    <a:bodyPr/>
                    <a:lstStyle/>
                    <a:p>
                      <a:r>
                        <a:rPr lang="de-CH" sz="1300" dirty="0"/>
                        <a:t>Kondi</a:t>
                      </a:r>
                    </a:p>
                  </a:txBody>
                  <a:tcPr marL="82931" marR="82931" marT="41465" marB="41465"/>
                </a:tc>
                <a:tc>
                  <a:txBody>
                    <a:bodyPr/>
                    <a:lstStyle/>
                    <a:p>
                      <a:r>
                        <a:rPr lang="de-CH" sz="1300" dirty="0"/>
                        <a:t>Schnelligkeit / Kraft-ausdauer</a:t>
                      </a:r>
                    </a:p>
                  </a:txBody>
                  <a:tcPr marL="82931" marR="82931" marT="41465" marB="41465"/>
                </a:tc>
                <a:tc>
                  <a:txBody>
                    <a:bodyPr/>
                    <a:lstStyle/>
                    <a:p>
                      <a:r>
                        <a:rPr lang="de-CH" sz="1300" dirty="0"/>
                        <a:t>Dehnen / Koordination</a:t>
                      </a:r>
                    </a:p>
                  </a:txBody>
                  <a:tcPr marL="82931" marR="82931" marT="41465" marB="41465"/>
                </a:tc>
                <a:tc>
                  <a:txBody>
                    <a:bodyPr/>
                    <a:lstStyle/>
                    <a:p>
                      <a:r>
                        <a:rPr lang="de-CH" sz="1300" dirty="0"/>
                        <a:t>Rennen / Skifahren</a:t>
                      </a:r>
                    </a:p>
                  </a:txBody>
                  <a:tcPr marL="82931" marR="82931" marT="41465" marB="41465"/>
                </a:tc>
                <a:tc>
                  <a:txBody>
                    <a:bodyPr/>
                    <a:lstStyle/>
                    <a:p>
                      <a:r>
                        <a:rPr lang="de-CH" sz="1300" dirty="0"/>
                        <a:t>Rennen / Skifahren</a:t>
                      </a:r>
                    </a:p>
                  </a:txBody>
                  <a:tcPr marL="82931" marR="82931" marT="41465" marB="41465"/>
                </a:tc>
                <a:extLst>
                  <a:ext uri="{0D108BD9-81ED-4DB2-BD59-A6C34878D82A}">
                    <a16:rowId xmlns:a16="http://schemas.microsoft.com/office/drawing/2014/main" val="1829813601"/>
                  </a:ext>
                </a:extLst>
              </a:tr>
              <a:tr h="663448">
                <a:tc>
                  <a:txBody>
                    <a:bodyPr/>
                    <a:lstStyle/>
                    <a:p>
                      <a:r>
                        <a:rPr lang="de-CH" sz="1300" dirty="0"/>
                        <a:t>Schnelligkeit / Kraft-ausdauer</a:t>
                      </a:r>
                    </a:p>
                  </a:txBody>
                  <a:tcPr marL="82931" marR="82931" marT="41465" marB="41465"/>
                </a:tc>
                <a:tc>
                  <a:txBody>
                    <a:bodyPr/>
                    <a:lstStyle/>
                    <a:p>
                      <a:r>
                        <a:rPr lang="de-CH" sz="1300" dirty="0"/>
                        <a:t>Rumpf / Koordination</a:t>
                      </a:r>
                    </a:p>
                  </a:txBody>
                  <a:tcPr marL="82931" marR="82931" marT="41465" marB="41465"/>
                </a:tc>
                <a:tc>
                  <a:txBody>
                    <a:bodyPr/>
                    <a:lstStyle/>
                    <a:p>
                      <a:r>
                        <a:rPr lang="de-CH" sz="1300" dirty="0"/>
                        <a:t>Skitraining</a:t>
                      </a:r>
                    </a:p>
                  </a:txBody>
                  <a:tcPr marL="82931" marR="82931" marT="41465" marB="41465"/>
                </a:tc>
                <a:tc>
                  <a:txBody>
                    <a:bodyPr/>
                    <a:lstStyle/>
                    <a:p>
                      <a:r>
                        <a:rPr lang="de-CH" sz="1300" dirty="0"/>
                        <a:t>Ausdauer / Koordination</a:t>
                      </a:r>
                    </a:p>
                  </a:txBody>
                  <a:tcPr marL="82931" marR="82931" marT="41465" marB="41465"/>
                </a:tc>
                <a:tc>
                  <a:txBody>
                    <a:bodyPr/>
                    <a:lstStyle/>
                    <a:p>
                      <a:r>
                        <a:rPr lang="de-CH" sz="1300" dirty="0"/>
                        <a:t>Dehnen / Koordination</a:t>
                      </a:r>
                    </a:p>
                  </a:txBody>
                  <a:tcPr marL="82931" marR="82931" marT="41465" marB="41465"/>
                </a:tc>
                <a:tc>
                  <a:txBody>
                    <a:bodyPr/>
                    <a:lstStyle/>
                    <a:p>
                      <a:r>
                        <a:rPr lang="de-CH" sz="1300" dirty="0"/>
                        <a:t>Rennen / Skifahren</a:t>
                      </a:r>
                    </a:p>
                  </a:txBody>
                  <a:tcPr marL="82931" marR="82931" marT="41465" marB="41465"/>
                </a:tc>
                <a:tc>
                  <a:txBody>
                    <a:bodyPr/>
                    <a:lstStyle/>
                    <a:p>
                      <a:r>
                        <a:rPr lang="de-CH" sz="1300" dirty="0"/>
                        <a:t>Rennen / Skifahren</a:t>
                      </a:r>
                    </a:p>
                  </a:txBody>
                  <a:tcPr marL="82931" marR="82931" marT="41465" marB="41465"/>
                </a:tc>
                <a:extLst>
                  <a:ext uri="{0D108BD9-81ED-4DB2-BD59-A6C34878D82A}">
                    <a16:rowId xmlns:a16="http://schemas.microsoft.com/office/drawing/2014/main" val="1586205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94172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CE19E9F7-6856-420D-913A-78BFB6F99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10976" indent="-310976"/>
            <a:r>
              <a:rPr lang="de-CH" dirty="0"/>
              <a:t>Webseite </a:t>
            </a:r>
            <a:r>
              <a:rPr lang="de-CH" dirty="0">
                <a:hlinkClick r:id="rId2"/>
              </a:rPr>
              <a:t>www.ast-ski.ch</a:t>
            </a:r>
            <a:r>
              <a:rPr lang="de-CH" dirty="0"/>
              <a:t> oder </a:t>
            </a:r>
            <a:r>
              <a:rPr lang="de-CH" dirty="0">
                <a:hlinkClick r:id="rId3"/>
              </a:rPr>
              <a:t>www.aargauerskiteam.ch</a:t>
            </a:r>
            <a:endParaRPr lang="de-CH" dirty="0"/>
          </a:p>
          <a:p>
            <a:pPr marL="612308" lvl="1" indent="-310976"/>
            <a:r>
              <a:rPr lang="de-CH" dirty="0"/>
              <a:t>Aufgebote</a:t>
            </a:r>
          </a:p>
          <a:p>
            <a:pPr marL="612308" lvl="1" indent="-310976"/>
            <a:r>
              <a:rPr lang="de-CH" dirty="0"/>
              <a:t>Anmeldungen </a:t>
            </a:r>
            <a:r>
              <a:rPr lang="de-CH" dirty="0">
                <a:sym typeface="Wingdings" panose="05000000000000000000" pitchFamily="2" charset="2"/>
              </a:rPr>
              <a:t> Aargauer Meisterschaft</a:t>
            </a:r>
            <a:endParaRPr lang="de-CH" dirty="0"/>
          </a:p>
          <a:p>
            <a:pPr marL="310976" indent="-310976"/>
            <a:r>
              <a:rPr lang="de-CH" dirty="0"/>
              <a:t>Instagram</a:t>
            </a:r>
          </a:p>
          <a:p>
            <a:pPr marL="612308" lvl="1" indent="-310976"/>
            <a:r>
              <a:rPr lang="de-CH" dirty="0"/>
              <a:t>Fotos von Trainings</a:t>
            </a:r>
          </a:p>
          <a:p>
            <a:pPr marL="155108" indent="-310976"/>
            <a:r>
              <a:rPr lang="de-CH" dirty="0"/>
              <a:t>Flickr </a:t>
            </a:r>
            <a:r>
              <a:rPr lang="de-CH" dirty="0">
                <a:hlinkClick r:id="rId4"/>
              </a:rPr>
              <a:t>https://www.flickr.com/photos/140872516@N06/albums</a:t>
            </a:r>
            <a:endParaRPr lang="de-CH" dirty="0"/>
          </a:p>
          <a:p>
            <a:pPr marL="155108" indent="-310976"/>
            <a:endParaRPr lang="de-CH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0C5597BB-2BD7-4670-8AD2-CB256231C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Webseite / </a:t>
            </a:r>
            <a:r>
              <a:rPr lang="de-CH" dirty="0" err="1"/>
              <a:t>Social</a:t>
            </a:r>
            <a:r>
              <a:rPr lang="de-CH" dirty="0"/>
              <a:t> Media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349D992-EE5F-4723-AECB-FBCA7E4E9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292B-5146-453E-8ADD-963C62777FD7}" type="datetime1">
              <a:rPr lang="de-CH" smtClean="0">
                <a:solidFill>
                  <a:srgbClr val="000000"/>
                </a:solidFill>
              </a:rPr>
              <a:t>12.11.2019</a:t>
            </a:fld>
            <a:endParaRPr lang="de-CH">
              <a:solidFill>
                <a:srgbClr val="000000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06A6C94-EBA2-438A-B0AC-FD32B23D6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>
                <a:solidFill>
                  <a:srgbClr val="000000"/>
                </a:solidFill>
              </a:rPr>
              <a:t>Elternabend - Winterplanung 2019/20</a:t>
            </a:r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B7B4F27-7B5E-4248-AA2D-D27C4B8A0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188DD-6605-4EF4-9E67-B567F731CE68}" type="slidenum">
              <a:rPr lang="de-CH" smtClean="0">
                <a:solidFill>
                  <a:srgbClr val="000000"/>
                </a:solidFill>
              </a:rPr>
              <a:pPr/>
              <a:t>18</a:t>
            </a:fld>
            <a:endParaRPr lang="de-C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4578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083E9EC2-F712-4EE9-BBBA-531945132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tabLst>
                <a:tab pos="4068603" algn="l"/>
                <a:tab pos="5550058" algn="r"/>
              </a:tabLst>
            </a:pPr>
            <a:r>
              <a:rPr lang="de-CH" altLang="de-DE" dirty="0"/>
              <a:t>Konditionstraining in Region	CHF	0.-</a:t>
            </a:r>
          </a:p>
          <a:p>
            <a:pPr>
              <a:lnSpc>
                <a:spcPct val="150000"/>
              </a:lnSpc>
              <a:tabLst>
                <a:tab pos="4068603" algn="l"/>
                <a:tab pos="5550058" algn="r"/>
              </a:tabLst>
            </a:pPr>
            <a:r>
              <a:rPr lang="de-CH" altLang="de-DE" dirty="0"/>
              <a:t>Spezialkonditionstraining	nach Aufwand</a:t>
            </a:r>
          </a:p>
          <a:p>
            <a:pPr>
              <a:lnSpc>
                <a:spcPct val="150000"/>
              </a:lnSpc>
              <a:tabLst>
                <a:tab pos="4068603" algn="l"/>
                <a:tab pos="5550058" algn="r"/>
              </a:tabLst>
            </a:pPr>
            <a:r>
              <a:rPr lang="de-CH" altLang="de-DE" dirty="0"/>
              <a:t>Gletschertraining je Tag	CHF	110.-</a:t>
            </a:r>
          </a:p>
          <a:p>
            <a:pPr>
              <a:lnSpc>
                <a:spcPct val="150000"/>
              </a:lnSpc>
              <a:tabLst>
                <a:tab pos="4068603" algn="l"/>
                <a:tab pos="5550058" algn="r"/>
              </a:tabLst>
            </a:pPr>
            <a:r>
              <a:rPr lang="de-CH" altLang="de-DE" dirty="0"/>
              <a:t>Skitraining im Winter je Tag	CHF	0.-</a:t>
            </a:r>
          </a:p>
          <a:p>
            <a:pPr>
              <a:lnSpc>
                <a:spcPct val="150000"/>
              </a:lnSpc>
              <a:tabLst>
                <a:tab pos="4068603" algn="l"/>
                <a:tab pos="5550058" algn="r"/>
              </a:tabLst>
            </a:pPr>
            <a:r>
              <a:rPr lang="de-CH" altLang="de-DE" dirty="0"/>
              <a:t>Abendtrainings	Aufpreis Schneepass </a:t>
            </a:r>
          </a:p>
          <a:p>
            <a:pPr>
              <a:lnSpc>
                <a:spcPct val="150000"/>
              </a:lnSpc>
              <a:tabLst>
                <a:tab pos="4068603" algn="l"/>
                <a:tab pos="5550058" algn="r"/>
              </a:tabLst>
            </a:pPr>
            <a:r>
              <a:rPr lang="de-CH" altLang="de-DE" dirty="0"/>
              <a:t>Skitraining im Winter halber Tag	CHF	0.-</a:t>
            </a:r>
          </a:p>
          <a:p>
            <a:pPr>
              <a:lnSpc>
                <a:spcPct val="150000"/>
              </a:lnSpc>
              <a:tabLst>
                <a:tab pos="4068603" algn="l"/>
                <a:tab pos="5550058" algn="r"/>
              </a:tabLst>
            </a:pPr>
            <a:r>
              <a:rPr lang="de-CH" altLang="de-DE" dirty="0"/>
              <a:t>Rennbetreuung je Tag	CHF	0.-</a:t>
            </a:r>
            <a:endParaRPr lang="en-US" altLang="de-DE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4F983ECA-B10D-4BA9-88B6-92E40E97F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Finanzen AST-Athleten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F9C2736-937B-43E3-BC0D-CB8842140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286DC-2A75-482D-8E70-D5A5639E4574}" type="datetime1">
              <a:rPr lang="de-CH" smtClean="0">
                <a:solidFill>
                  <a:srgbClr val="000000"/>
                </a:solidFill>
              </a:rPr>
              <a:t>12.11.2019</a:t>
            </a:fld>
            <a:endParaRPr lang="de-CH">
              <a:solidFill>
                <a:srgbClr val="000000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484CBE2-2FFC-46CD-9407-F2DCAE4DA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>
                <a:solidFill>
                  <a:srgbClr val="000000"/>
                </a:solidFill>
              </a:rPr>
              <a:t>Elternabend - Winterplanung 2019/20</a:t>
            </a:r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4B6CA53-F621-43D5-8EA8-F452FFAC3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188DD-6605-4EF4-9E67-B567F731CE68}" type="slidenum">
              <a:rPr lang="de-CH" smtClean="0">
                <a:solidFill>
                  <a:srgbClr val="000000"/>
                </a:solidFill>
              </a:rPr>
              <a:pPr/>
              <a:t>19</a:t>
            </a:fld>
            <a:endParaRPr lang="de-C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386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>
            <a:extLst>
              <a:ext uri="{FF2B5EF4-FFF2-40B4-BE49-F238E27FC236}">
                <a16:creationId xmlns:a16="http://schemas.microsoft.com/office/drawing/2014/main" id="{23888700-53E8-4895-AC0C-D7EFD98AC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Fotos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29395E6-71D7-4EFF-81DB-546FE1024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22DB4-6DA7-4A99-A262-B02D96BDEE00}" type="datetime1">
              <a:rPr lang="de-CH" smtClean="0">
                <a:solidFill>
                  <a:srgbClr val="000000"/>
                </a:solidFill>
              </a:rPr>
              <a:t>12.11.2019</a:t>
            </a:fld>
            <a:endParaRPr lang="de-CH">
              <a:solidFill>
                <a:srgbClr val="000000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4D33271-48DC-4AE5-A90A-FE1A652BE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>
                <a:solidFill>
                  <a:srgbClr val="000000"/>
                </a:solidFill>
              </a:rPr>
              <a:t>Elternabend - Winterplanung 2019/20</a:t>
            </a:r>
            <a:endParaRPr lang="de-CH" dirty="0">
              <a:solidFill>
                <a:srgbClr val="000000"/>
              </a:solidFill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609756C-425E-4F64-8F9D-D17149B7AA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794" y="1681564"/>
            <a:ext cx="3877733" cy="1485103"/>
          </a:xfrm>
        </p:spPr>
      </p:pic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BD815F3-724F-40FC-8BF3-E0A615C21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188DD-6605-4EF4-9E67-B567F731CE68}" type="slidenum">
              <a:rPr lang="de-CH" smtClean="0">
                <a:solidFill>
                  <a:srgbClr val="000000"/>
                </a:solidFill>
              </a:rPr>
              <a:pPr/>
              <a:t>2</a:t>
            </a:fld>
            <a:endParaRPr lang="de-CH">
              <a:solidFill>
                <a:srgbClr val="0000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B9A4D0D-0D0B-4B9D-84A4-BE43D29C5D80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43500" y="4127897"/>
            <a:ext cx="3587750" cy="20181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BACC3A3-0656-4891-BBC3-27F195F6A90C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200" y="2794794"/>
            <a:ext cx="5168900" cy="290750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6720475-2212-4ECF-B9E7-8EEF07BDD01A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72251" y="1723491"/>
            <a:ext cx="4096793" cy="2737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6069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8F5F4D9-EB47-4347-8CB3-3AAD588D5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310976" indent="-310976"/>
            <a:r>
              <a:rPr lang="de-CH" dirty="0"/>
              <a:t>Papiersammlung SCL 02.05.2020 08:30</a:t>
            </a:r>
          </a:p>
          <a:p>
            <a:pPr marL="310976" indent="-310976"/>
            <a:endParaRPr lang="de-CH" dirty="0"/>
          </a:p>
          <a:p>
            <a:pPr marL="310976" indent="-310976"/>
            <a:r>
              <a:rPr lang="de-CH" dirty="0"/>
              <a:t>Aargauer Meisterschaft 12. Januar 2020 </a:t>
            </a:r>
            <a:r>
              <a:rPr lang="de-CH" dirty="0">
                <a:sym typeface="Wingdings" panose="05000000000000000000" pitchFamily="2" charset="2"/>
              </a:rPr>
              <a:t> </a:t>
            </a:r>
            <a:r>
              <a:rPr lang="de-CH" dirty="0"/>
              <a:t>obligatorisch</a:t>
            </a:r>
          </a:p>
          <a:p>
            <a:pPr marL="310515" indent="-310515"/>
            <a:endParaRPr lang="de-CH" dirty="0"/>
          </a:p>
          <a:p>
            <a:pPr marL="310515" indent="-310515"/>
            <a:r>
              <a:rPr lang="de-CH" dirty="0">
                <a:latin typeface="Arial"/>
                <a:cs typeface="Arial"/>
              </a:rPr>
              <a:t>Clubmeisterschaft SCL 14./15. März 2020</a:t>
            </a:r>
            <a:endParaRPr lang="de-CH" dirty="0"/>
          </a:p>
          <a:p>
            <a:pPr marL="310976" indent="-310976"/>
            <a:endParaRPr lang="de-CH" dirty="0"/>
          </a:p>
          <a:p>
            <a:pPr marL="310976" indent="-310976"/>
            <a:r>
              <a:rPr lang="de-CH" dirty="0"/>
              <a:t>AST-Sichtungstag 04. April 2020 </a:t>
            </a:r>
            <a:r>
              <a:rPr lang="de-CH" dirty="0">
                <a:sym typeface="Wingdings" panose="05000000000000000000" pitchFamily="2" charset="2"/>
              </a:rPr>
              <a:t> obligatorisch, Werbung</a:t>
            </a:r>
            <a:endParaRPr lang="de-CH" dirty="0"/>
          </a:p>
          <a:p>
            <a:pPr marL="310976" indent="-310976"/>
            <a:endParaRPr lang="de-CH" dirty="0"/>
          </a:p>
          <a:p>
            <a:pPr marL="310976" indent="-310976"/>
            <a:r>
              <a:rPr lang="de-CH" dirty="0"/>
              <a:t>Abschlussevent Samnaun 17. - 19. April 2020 </a:t>
            </a:r>
            <a:r>
              <a:rPr lang="de-CH" dirty="0">
                <a:sym typeface="Wingdings" panose="05000000000000000000" pitchFamily="2" charset="2"/>
              </a:rPr>
              <a:t> JO u. Animation</a:t>
            </a:r>
            <a:br>
              <a:rPr lang="de-CH" dirty="0">
                <a:sym typeface="Wingdings" panose="05000000000000000000" pitchFamily="2" charset="2"/>
              </a:rPr>
            </a:br>
            <a:r>
              <a:rPr lang="de-CH" dirty="0">
                <a:sym typeface="Wingdings" panose="05000000000000000000" pitchFamily="2" charset="2"/>
                <a:hlinkClick r:id="rId2"/>
              </a:rPr>
              <a:t>https://www.samnaun.ch/de/top-events/internationaler-silvretta-schueler-cup</a:t>
            </a:r>
            <a:endParaRPr lang="de-CH" dirty="0"/>
          </a:p>
          <a:p>
            <a:pPr marL="310976" indent="-310976"/>
            <a:endParaRPr lang="de-CH" dirty="0"/>
          </a:p>
          <a:p>
            <a:pPr marL="310976" indent="-310976"/>
            <a:r>
              <a:rPr lang="de-CH" dirty="0"/>
              <a:t>Dropbox-Link: </a:t>
            </a:r>
            <a:r>
              <a:rPr lang="de-CH" sz="1088" dirty="0">
                <a:hlinkClick r:id="rId3"/>
              </a:rPr>
              <a:t>https://www.dropbox.com/sh/t8w1v8ycnc8b0xm/AAB4pin5h8qwnKaTTYfnPU39a?dl=0</a:t>
            </a:r>
            <a:endParaRPr lang="de-CH" sz="1270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E77C15B4-7911-4682-BDDC-FECA30666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Diverses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1DB6E1F-73EF-4DBE-8CEF-3C0625520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4EFE-3D7E-4DF3-88C2-A11A80B8922A}" type="datetime1">
              <a:rPr lang="de-CH" smtClean="0">
                <a:solidFill>
                  <a:srgbClr val="000000"/>
                </a:solidFill>
              </a:rPr>
              <a:t>12.11.2019</a:t>
            </a:fld>
            <a:endParaRPr lang="de-CH">
              <a:solidFill>
                <a:srgbClr val="000000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215AF41-7B40-45D3-94CD-8C3B27DD2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>
                <a:solidFill>
                  <a:srgbClr val="000000"/>
                </a:solidFill>
              </a:rPr>
              <a:t>Elternabend - Winterplanung 2019/20</a:t>
            </a:r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AC7957B-33B2-497F-9807-02F94D061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188DD-6605-4EF4-9E67-B567F731CE68}" type="slidenum">
              <a:rPr lang="de-CH" smtClean="0">
                <a:solidFill>
                  <a:srgbClr val="000000"/>
                </a:solidFill>
              </a:rPr>
              <a:pPr/>
              <a:t>20</a:t>
            </a:fld>
            <a:endParaRPr lang="de-C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1207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56F7855-6A16-457B-BD7B-F197529B6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Fragen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348DB21-36C3-41CE-8ED5-36DB5CC07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4EF4E-A0D6-40B9-886C-F48EC4DA1BD3}" type="datetime1">
              <a:rPr lang="de-CH" smtClean="0">
                <a:solidFill>
                  <a:srgbClr val="000000"/>
                </a:solidFill>
              </a:rPr>
              <a:t>12.11.2019</a:t>
            </a:fld>
            <a:endParaRPr lang="de-CH">
              <a:solidFill>
                <a:srgbClr val="000000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CC79336-463A-4494-8E28-6C276FE84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>
                <a:solidFill>
                  <a:srgbClr val="000000"/>
                </a:solidFill>
              </a:rPr>
              <a:t>Elternabend - Winterplanung 2019/20</a:t>
            </a:r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9F9C928-5007-43CD-B742-3A025DFC1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188DD-6605-4EF4-9E67-B567F731CE68}" type="slidenum">
              <a:rPr lang="de-CH" smtClean="0">
                <a:solidFill>
                  <a:srgbClr val="000000"/>
                </a:solidFill>
              </a:rPr>
              <a:pPr/>
              <a:t>21</a:t>
            </a:fld>
            <a:endParaRPr lang="de-CH">
              <a:solidFill>
                <a:srgbClr val="000000"/>
              </a:solidFill>
            </a:endParaRPr>
          </a:p>
        </p:txBody>
      </p:sp>
      <p:pic>
        <p:nvPicPr>
          <p:cNvPr id="7" name="Picture 4" descr="Bildergebnis fÃ¼r mÃ¤nnchen fragezeichen">
            <a:extLst>
              <a:ext uri="{FF2B5EF4-FFF2-40B4-BE49-F238E27FC236}">
                <a16:creationId xmlns:a16="http://schemas.microsoft.com/office/drawing/2014/main" id="{3AC072C7-D72F-4168-9E8F-501E59D40A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29896" y="1667115"/>
            <a:ext cx="4484208" cy="4484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9907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C7B27A0C-81FD-412D-B4A6-B597675C8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55108" indent="-310976"/>
            <a:r>
              <a:rPr lang="de-CH" dirty="0"/>
              <a:t>Rückblick Sommertraining 2019</a:t>
            </a:r>
          </a:p>
          <a:p>
            <a:pPr marL="155108" indent="-310976"/>
            <a:r>
              <a:rPr lang="de-CH" dirty="0"/>
              <a:t>Winterplanung 2019/20</a:t>
            </a:r>
          </a:p>
          <a:p>
            <a:pPr marL="155108" indent="-310976"/>
            <a:r>
              <a:rPr lang="de-CH" dirty="0"/>
              <a:t>Rennen und Skitrainings Animation</a:t>
            </a:r>
          </a:p>
          <a:p>
            <a:pPr marL="155108" indent="-310976"/>
            <a:r>
              <a:rPr lang="de-CH" dirty="0"/>
              <a:t>Rennen JO</a:t>
            </a:r>
          </a:p>
          <a:p>
            <a:pPr marL="463228" lvl="1" indent="-310976"/>
            <a:r>
              <a:rPr lang="de-CH" sz="1832" dirty="0"/>
              <a:t>Rennbetreuung</a:t>
            </a:r>
          </a:p>
          <a:p>
            <a:pPr marL="463228" lvl="1" indent="-310976"/>
            <a:r>
              <a:rPr lang="de-CH" sz="1832" dirty="0"/>
              <a:t>Swiss-Ski KWO</a:t>
            </a:r>
          </a:p>
          <a:p>
            <a:pPr marL="463228" lvl="1" indent="-310976"/>
            <a:r>
              <a:rPr lang="de-CH" sz="1832" dirty="0"/>
              <a:t>Material / Bekleidung</a:t>
            </a:r>
            <a:endParaRPr lang="de-CH" sz="2032" dirty="0"/>
          </a:p>
          <a:p>
            <a:pPr marL="155108" indent="-310976"/>
            <a:r>
              <a:rPr lang="de-CH" dirty="0" err="1"/>
              <a:t>Konditraining</a:t>
            </a:r>
            <a:endParaRPr lang="de-CH" dirty="0"/>
          </a:p>
          <a:p>
            <a:pPr marL="155108" indent="-310976"/>
            <a:r>
              <a:rPr lang="de-CH" dirty="0"/>
              <a:t>Webseite / </a:t>
            </a:r>
            <a:r>
              <a:rPr lang="de-CH" dirty="0" err="1"/>
              <a:t>Social</a:t>
            </a:r>
            <a:r>
              <a:rPr lang="de-CH" dirty="0"/>
              <a:t> Media</a:t>
            </a:r>
          </a:p>
          <a:p>
            <a:pPr marL="155108" indent="-310976"/>
            <a:r>
              <a:rPr lang="de-CH" dirty="0"/>
              <a:t>Finanzen</a:t>
            </a:r>
          </a:p>
          <a:p>
            <a:pPr marL="155108" indent="-310976"/>
            <a:r>
              <a:rPr lang="de-CH" dirty="0"/>
              <a:t>Diverses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BE7D4947-ACA0-46BD-84DF-D873E3BCF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Agenda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A174DFA-80F6-4208-93AE-7A46B2668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F63B7-88EB-4990-B475-1DC3B0ECC952}" type="datetime1">
              <a:rPr lang="de-CH" smtClean="0">
                <a:solidFill>
                  <a:srgbClr val="000000"/>
                </a:solidFill>
              </a:rPr>
              <a:t>12.11.2019</a:t>
            </a:fld>
            <a:endParaRPr lang="de-CH">
              <a:solidFill>
                <a:srgbClr val="000000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7C76C76-2699-44C1-AC4D-21F120152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>
                <a:solidFill>
                  <a:srgbClr val="000000"/>
                </a:solidFill>
              </a:rPr>
              <a:t>Elternabend - Winterplanung 2019/20</a:t>
            </a:r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9670595-41E8-49E4-A02E-76A7E060E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188DD-6605-4EF4-9E67-B567F731CE68}" type="slidenum">
              <a:rPr lang="de-CH" smtClean="0">
                <a:solidFill>
                  <a:srgbClr val="000000"/>
                </a:solidFill>
              </a:rPr>
              <a:pPr/>
              <a:t>3</a:t>
            </a:fld>
            <a:endParaRPr lang="de-C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523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C47292-0B3A-4B26-96C6-7CDF51C21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10976" indent="-310976"/>
            <a:r>
              <a:rPr lang="de-CH" dirty="0"/>
              <a:t>22 Einheiten Konditionstraining inkl. </a:t>
            </a:r>
            <a:r>
              <a:rPr lang="de-CH" dirty="0" err="1"/>
              <a:t>Kondilager</a:t>
            </a:r>
            <a:endParaRPr lang="de-CH" dirty="0"/>
          </a:p>
          <a:p>
            <a:pPr marL="310976" indent="-310976"/>
            <a:r>
              <a:rPr lang="de-CH" dirty="0"/>
              <a:t>17 Tage auf dem Schnee geplant</a:t>
            </a:r>
          </a:p>
          <a:p>
            <a:pPr marL="612308" lvl="1" indent="-310976"/>
            <a:r>
              <a:rPr lang="de-CH" dirty="0"/>
              <a:t>8 Tage ausgefallen aufgrund schlechtem Wetter</a:t>
            </a:r>
          </a:p>
          <a:p>
            <a:pPr lvl="1"/>
            <a:endParaRPr lang="de-CH" dirty="0"/>
          </a:p>
          <a:p>
            <a:r>
              <a:rPr lang="de-CH" dirty="0"/>
              <a:t>Positiv</a:t>
            </a:r>
          </a:p>
          <a:p>
            <a:pPr lvl="1"/>
            <a:r>
              <a:rPr lang="de-CH" dirty="0"/>
              <a:t>Athleten helfen einander</a:t>
            </a:r>
          </a:p>
          <a:p>
            <a:pPr lvl="1"/>
            <a:r>
              <a:rPr lang="de-CH" dirty="0"/>
              <a:t>Sind aufmerksam</a:t>
            </a:r>
          </a:p>
          <a:p>
            <a:pPr lvl="1"/>
            <a:endParaRPr lang="de-CH" dirty="0"/>
          </a:p>
          <a:p>
            <a:r>
              <a:rPr lang="de-CH" dirty="0"/>
              <a:t>Zu verbessern:</a:t>
            </a:r>
          </a:p>
          <a:p>
            <a:pPr lvl="1"/>
            <a:r>
              <a:rPr lang="de-CH" dirty="0"/>
              <a:t>Leistungsorientiert (JO-Kader)</a:t>
            </a:r>
          </a:p>
          <a:p>
            <a:pPr lvl="1"/>
            <a:r>
              <a:rPr lang="de-CH" dirty="0"/>
              <a:t>Handy </a:t>
            </a:r>
            <a:r>
              <a:rPr lang="de-CH" dirty="0">
                <a:sym typeface="Wingdings" panose="05000000000000000000" pitchFamily="2" charset="2"/>
              </a:rPr>
              <a:t> JO-Athleten</a:t>
            </a:r>
          </a:p>
          <a:p>
            <a:pPr lvl="1"/>
            <a:r>
              <a:rPr lang="de-CH" dirty="0">
                <a:sym typeface="Wingdings" panose="05000000000000000000" pitchFamily="2" charset="2"/>
              </a:rPr>
              <a:t>WhatsApp Elternchat!</a:t>
            </a:r>
            <a:endParaRPr lang="de-CH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5ADFE03A-E04D-4FCA-9BA0-68B79B68E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Rückblick Sommertraining 2019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8BF0FCF-6AE9-4DAB-918E-4AA9539FC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DD556-8969-461B-991B-F253C0917646}" type="datetime1">
              <a:rPr lang="de-CH" smtClean="0">
                <a:solidFill>
                  <a:srgbClr val="000000"/>
                </a:solidFill>
              </a:rPr>
              <a:t>12.11.2019</a:t>
            </a:fld>
            <a:endParaRPr lang="de-CH">
              <a:solidFill>
                <a:srgbClr val="000000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29B0556-0776-4814-94C0-FCB979F56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>
                <a:solidFill>
                  <a:srgbClr val="000000"/>
                </a:solidFill>
              </a:rPr>
              <a:t>Elternabend - Winterplanung 2019/20</a:t>
            </a:r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F6B904C-284D-40D4-BBEA-A39CADDAB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188DD-6605-4EF4-9E67-B567F731CE68}" type="slidenum">
              <a:rPr lang="de-CH" smtClean="0">
                <a:solidFill>
                  <a:srgbClr val="000000"/>
                </a:solidFill>
              </a:rPr>
              <a:pPr/>
              <a:t>4</a:t>
            </a:fld>
            <a:endParaRPr lang="de-C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155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EBEC428-6C60-44AA-A99E-F63A551FF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Trainingsteilnahme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0C999-691C-4C61-9CC7-95DE3BDB93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660D48DD-C78A-4286-B5A3-9E5098392541}" type="datetime1">
              <a:rPr lang="en-US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defTabSz="914400">
                <a:spcAft>
                  <a:spcPts val="600"/>
                </a:spcAft>
              </a:pPr>
              <a:t>11/12/2019</a:t>
            </a:fld>
            <a:endParaRPr lang="en-US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6F6E5-9EA9-4A9E-B315-7E280F101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Elternabend - Winterplanung 2019/20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8A045-F6B9-4262-8A05-BA53A67A5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8DAACD7-BEEE-4BF3-8389-19E9348F5629}" type="slidenum">
              <a:rPr lang="en-US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defTabSz="914400">
                <a:spcAft>
                  <a:spcPts val="600"/>
                </a:spcAft>
              </a:pPr>
              <a:t>5</a:t>
            </a:fld>
            <a:endParaRPr lang="en-US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graphicFrame>
        <p:nvGraphicFramePr>
          <p:cNvPr id="23" name="Content Placeholder 6">
            <a:extLst>
              <a:ext uri="{FF2B5EF4-FFF2-40B4-BE49-F238E27FC236}">
                <a16:creationId xmlns:a16="http://schemas.microsoft.com/office/drawing/2014/main" id="{F5580D66-3D7C-44C2-93EA-5F6F8CCC73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0997925"/>
              </p:ext>
            </p:extLst>
          </p:nvPr>
        </p:nvGraphicFramePr>
        <p:xfrm>
          <a:off x="539940" y="1508077"/>
          <a:ext cx="8486826" cy="4723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898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BD0B5EF6-A7BA-480A-B730-36C454BA0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Winterplanung 2019/20</a:t>
            </a:r>
            <a:br>
              <a:rPr lang="de-CH" dirty="0"/>
            </a:br>
            <a:r>
              <a:rPr lang="de-CH" dirty="0"/>
              <a:t>Animation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DAF4FEF-017E-4F49-B16A-A693781DE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89613-2B58-4B58-AE57-25D3DF5F04AF}" type="datetime1">
              <a:rPr lang="de-CH" smtClean="0">
                <a:solidFill>
                  <a:srgbClr val="000000"/>
                </a:solidFill>
              </a:rPr>
              <a:t>12.11.2019</a:t>
            </a:fld>
            <a:endParaRPr lang="de-CH">
              <a:solidFill>
                <a:srgbClr val="000000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B4EE9F4-913F-4C97-9465-C99CE78F6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>
                <a:solidFill>
                  <a:srgbClr val="000000"/>
                </a:solidFill>
              </a:rPr>
              <a:t>Elternabend - Winterplanung 2019/20</a:t>
            </a:r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99EB3E4-6F43-4506-852E-93FAD7BAD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188DD-6605-4EF4-9E67-B567F731CE68}" type="slidenum">
              <a:rPr lang="de-CH" smtClean="0">
                <a:solidFill>
                  <a:srgbClr val="000000"/>
                </a:solidFill>
              </a:rPr>
              <a:pPr/>
              <a:t>6</a:t>
            </a:fld>
            <a:endParaRPr lang="de-CH">
              <a:solidFill>
                <a:srgbClr val="0000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7A70F55-4390-4C7B-98AE-7C4940A42842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791471"/>
            <a:ext cx="9144000" cy="4235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959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83E3B50-53DF-4490-82B1-AA64590EE9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BD0B5EF6-A7BA-480A-B730-36C454BA0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Winterplanung 2019/20</a:t>
            </a:r>
            <a:br>
              <a:rPr lang="de-CH" dirty="0"/>
            </a:br>
            <a:r>
              <a:rPr lang="de-CH" dirty="0"/>
              <a:t>JO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DAF4FEF-017E-4F49-B16A-A693781DE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D5C26-A1B1-4446-AEBE-5B5BA093B986}" type="datetime1">
              <a:rPr lang="de-CH" smtClean="0">
                <a:solidFill>
                  <a:srgbClr val="000000"/>
                </a:solidFill>
              </a:rPr>
              <a:t>12.11.2019</a:t>
            </a:fld>
            <a:endParaRPr lang="de-CH">
              <a:solidFill>
                <a:srgbClr val="000000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B4EE9F4-913F-4C97-9465-C99CE78F6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>
                <a:solidFill>
                  <a:srgbClr val="000000"/>
                </a:solidFill>
              </a:rPr>
              <a:t>Elternabend - Winterplanung 2019/20</a:t>
            </a:r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99EB3E4-6F43-4506-852E-93FAD7BAD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188DD-6605-4EF4-9E67-B567F731CE68}" type="slidenum">
              <a:rPr lang="de-CH" smtClean="0">
                <a:solidFill>
                  <a:srgbClr val="000000"/>
                </a:solidFill>
              </a:rPr>
              <a:pPr/>
              <a:t>7</a:t>
            </a:fld>
            <a:endParaRPr lang="de-CH">
              <a:solidFill>
                <a:srgbClr val="0000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6885F82-810A-4807-9B50-48244548AB6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825625"/>
            <a:ext cx="9144000" cy="4235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887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3E2EE1FF-3FE4-454A-932E-10B959F59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10976" indent="-310976"/>
            <a:r>
              <a:rPr lang="de-CH" dirty="0"/>
              <a:t>AST betreut 2 Animationsrennen</a:t>
            </a:r>
          </a:p>
          <a:p>
            <a:pPr marL="310976" indent="-310976"/>
            <a:r>
              <a:rPr lang="de-CH" dirty="0"/>
              <a:t>Weitere Rennen werden nicht betreut, können aber selber besucht werden</a:t>
            </a:r>
          </a:p>
          <a:p>
            <a:pPr marL="310976" indent="-310976"/>
            <a:r>
              <a:rPr lang="de-CH" dirty="0"/>
              <a:t>Anmeldung über Clubs</a:t>
            </a:r>
          </a:p>
          <a:p>
            <a:pPr marL="310976" indent="-310976"/>
            <a:r>
              <a:rPr lang="de-CH" dirty="0"/>
              <a:t>Es dürfen keine AST-Trainings für externe Rennen ausgelassen werden</a:t>
            </a:r>
          </a:p>
          <a:p>
            <a:pPr marL="310976" indent="-310976"/>
            <a:r>
              <a:rPr lang="de-CH" dirty="0"/>
              <a:t>Anreise zu den Trainings und Rennen, ist nicht durch den AST gewährleistet </a:t>
            </a:r>
            <a:r>
              <a:rPr lang="de-CH" dirty="0">
                <a:sym typeface="Wingdings" panose="05000000000000000000" pitchFamily="2" charset="2"/>
              </a:rPr>
              <a:t></a:t>
            </a:r>
            <a:r>
              <a:rPr lang="de-CH" dirty="0"/>
              <a:t> Option für eine selbstständige Anreise oder Fahrgemeinschaften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6D8D204D-FF76-40C1-AEEE-E14E4AB42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Rennen und Skitrainings Animation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0677BBB-7D92-4E66-9B8F-DDEE2C921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EE17-BC04-4B23-BF07-8A32BA7C96D6}" type="datetime1">
              <a:rPr lang="de-CH" smtClean="0">
                <a:solidFill>
                  <a:srgbClr val="000000"/>
                </a:solidFill>
              </a:rPr>
              <a:t>12.11.2019</a:t>
            </a:fld>
            <a:endParaRPr lang="de-CH">
              <a:solidFill>
                <a:srgbClr val="000000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50501B8-C634-4614-8627-38D369BF8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>
                <a:solidFill>
                  <a:srgbClr val="000000"/>
                </a:solidFill>
              </a:rPr>
              <a:t>Elternabend - Winterplanung 2019/20</a:t>
            </a:r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C8BC3DB-8AC5-4284-9FDB-4A479DAEF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188DD-6605-4EF4-9E67-B567F731CE68}" type="slidenum">
              <a:rPr lang="de-CH" smtClean="0">
                <a:solidFill>
                  <a:srgbClr val="000000"/>
                </a:solidFill>
              </a:rPr>
              <a:pPr/>
              <a:t>8</a:t>
            </a:fld>
            <a:endParaRPr lang="de-C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786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3E2EE1FF-3FE4-454A-932E-10B959F59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10976" indent="-310976"/>
            <a:r>
              <a:rPr lang="de-CH" dirty="0"/>
              <a:t>Max 25 Rennen pro Saison</a:t>
            </a:r>
          </a:p>
          <a:p>
            <a:pPr marL="310976" indent="-310976"/>
            <a:r>
              <a:rPr lang="de-CH" dirty="0"/>
              <a:t>AST betreut nur ZSSV-JO-Rennen</a:t>
            </a:r>
          </a:p>
          <a:p>
            <a:pPr marL="310976" indent="-310976"/>
            <a:r>
              <a:rPr lang="de-CH" dirty="0"/>
              <a:t>Auswärtige Rennen werden nicht betreut, können aber selber besucht werden</a:t>
            </a:r>
          </a:p>
          <a:p>
            <a:pPr marL="310976" indent="-310976"/>
            <a:r>
              <a:rPr lang="de-CH" dirty="0"/>
              <a:t>Anmeldung über Clubs (ausser Super-G Stoos)</a:t>
            </a:r>
          </a:p>
          <a:p>
            <a:pPr marL="310976" indent="-310976"/>
            <a:r>
              <a:rPr lang="de-CH" dirty="0"/>
              <a:t>Es dürfen keine AST-Trainings für externe Rennen ausgelassen werden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6D8D204D-FF76-40C1-AEEE-E14E4AB42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Rennen JO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0677BBB-7D92-4E66-9B8F-DDEE2C921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EE17-BC04-4B23-BF07-8A32BA7C96D6}" type="datetime1">
              <a:rPr lang="de-CH" smtClean="0">
                <a:solidFill>
                  <a:srgbClr val="000000"/>
                </a:solidFill>
              </a:rPr>
              <a:t>12.11.2019</a:t>
            </a:fld>
            <a:endParaRPr lang="de-CH">
              <a:solidFill>
                <a:srgbClr val="000000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50501B8-C634-4614-8627-38D369BF8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>
                <a:solidFill>
                  <a:srgbClr val="000000"/>
                </a:solidFill>
              </a:rPr>
              <a:t>Elternabend - Winterplanung 2019/20</a:t>
            </a:r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C8BC3DB-8AC5-4284-9FDB-4A479DAEF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188DD-6605-4EF4-9E67-B567F731CE68}" type="slidenum">
              <a:rPr lang="de-CH" smtClean="0">
                <a:solidFill>
                  <a:srgbClr val="000000"/>
                </a:solidFill>
              </a:rPr>
              <a:pPr/>
              <a:t>9</a:t>
            </a:fld>
            <a:endParaRPr lang="de-C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527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818</Words>
  <Application>Microsoft Office PowerPoint</Application>
  <PresentationFormat>On-screen Show (4:3)</PresentationFormat>
  <Paragraphs>223</Paragraphs>
  <Slides>21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</vt:lpstr>
      <vt:lpstr>ELTERNABEND WINTERPLANUNG 2019/20</vt:lpstr>
      <vt:lpstr>Fotos</vt:lpstr>
      <vt:lpstr>Agenda</vt:lpstr>
      <vt:lpstr>Rückblick Sommertraining 2019</vt:lpstr>
      <vt:lpstr>Trainingsteilnahme</vt:lpstr>
      <vt:lpstr>Winterplanung 2019/20 Animation</vt:lpstr>
      <vt:lpstr>Winterplanung 2019/20 JO</vt:lpstr>
      <vt:lpstr>Rennen und Skitrainings Animation</vt:lpstr>
      <vt:lpstr>Rennen JO</vt:lpstr>
      <vt:lpstr>Swiss-Ski KWO</vt:lpstr>
      <vt:lpstr>Material</vt:lpstr>
      <vt:lpstr>Bekleidung</vt:lpstr>
      <vt:lpstr>Albanisport</vt:lpstr>
      <vt:lpstr>Skirennen Ablauf</vt:lpstr>
      <vt:lpstr>Skirennen Material</vt:lpstr>
      <vt:lpstr>Organisation mit Schule</vt:lpstr>
      <vt:lpstr>Konditraining im Winter</vt:lpstr>
      <vt:lpstr>Webseite / Social Media</vt:lpstr>
      <vt:lpstr>Finanzen AST-Athleten</vt:lpstr>
      <vt:lpstr>Diverses</vt:lpstr>
      <vt:lpstr>Fragen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ELTERNABEND WINTERPLANUNG 2019/20</dc:title>
  <dc:creator>Adrian Immer</dc:creator>
  <cp:lastModifiedBy>Adrian Immer</cp:lastModifiedBy>
  <cp:revision>54</cp:revision>
  <dcterms:created xsi:type="dcterms:W3CDTF">2019-11-08T20:07:44Z</dcterms:created>
  <dcterms:modified xsi:type="dcterms:W3CDTF">2019-11-12T19:50:17Z</dcterms:modified>
</cp:coreProperties>
</file>